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28EDA-8795-95D3-8A34-77E3A09A9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26C9C0-26A3-DB3D-DE6D-B85BDD59E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787330-A7BA-0E60-59B1-A6EF28A2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AC-A7EE-479B-B049-C4575EB472E8}" type="datetimeFigureOut">
              <a:rPr lang="es-CL" smtClean="0"/>
              <a:t>22-03-2024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F7AC7-93DB-1E59-666A-627BE7EF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4E82FE-8B64-C2C9-B767-7FA4CD74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470D-0353-4981-BAC6-7874DE20A6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575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5D824-2252-8B19-A373-D9308319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4C719C-AC22-7441-0564-F5FD38804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E75FC0-8457-4C1D-D187-99C7C1D5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AC-A7EE-479B-B049-C4575EB472E8}" type="datetimeFigureOut">
              <a:rPr lang="es-CL" smtClean="0"/>
              <a:t>22-03-2024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109E05-30BA-8DE3-4A13-E95FF1C0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2721C9-BFC2-CD6E-7A82-D3B453A1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470D-0353-4981-BAC6-7874DE20A6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95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3DB15-3F93-8DB8-1199-1B64D2FA1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D756BA-D477-1690-991E-E6BDC0FC4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EA7219-990C-4638-9F61-EE15A344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AC-A7EE-479B-B049-C4575EB472E8}" type="datetimeFigureOut">
              <a:rPr lang="es-CL" smtClean="0"/>
              <a:t>22-03-2024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BC10B8-6160-61AB-806D-C5A86A88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AD9A5-8975-2654-2813-76B00805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470D-0353-4981-BAC6-7874DE20A6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918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D3B85-C4F7-BF4B-7F0F-4CF5F934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8BF369-9242-7B20-5D37-1251388AD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94A3B3-CF77-68B2-7D6B-427C6957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AC-A7EE-479B-B049-C4575EB472E8}" type="datetimeFigureOut">
              <a:rPr lang="es-CL" smtClean="0"/>
              <a:t>22-03-2024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58272-2685-E01F-E99E-26A0F7D0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44A445-7A4D-55E7-C194-5D25F553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470D-0353-4981-BAC6-7874DE20A6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588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2FA60-E16F-05F6-BE3C-C91BA5EF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6181EB-B9B2-6243-542A-BA93EA34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5229D4-2308-AD00-DD86-3027175E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AC-A7EE-479B-B049-C4575EB472E8}" type="datetimeFigureOut">
              <a:rPr lang="es-CL" smtClean="0"/>
              <a:t>22-03-2024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70A66-3477-60E2-7BBA-952CEA77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C52DAF-5911-E341-5A49-FDD88DCD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470D-0353-4981-BAC6-7874DE20A6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153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A3FD1-732E-4E25-CA56-D0A0C4E4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4D12F8-1A44-AF3B-F306-024AB7326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1A8BB0-9E9F-E009-F18E-C0A2D17AD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E62722-7D4D-EEDE-FDB4-A2BDCC9B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AC-A7EE-479B-B049-C4575EB472E8}" type="datetimeFigureOut">
              <a:rPr lang="es-CL" smtClean="0"/>
              <a:t>22-03-2024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A406AE-12B5-40FE-0FB2-4D88EF2A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A4F22A-1DA5-0F1C-F7DD-8934E350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470D-0353-4981-BAC6-7874DE20A6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096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FFB97-BAB1-F7A2-3F06-FC285046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D250EA-0BC9-48E1-C5DC-04EFD8537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10FF23-A3B1-4E38-C533-CDEEB74F5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DF09B4-728B-3B0E-D53C-0A76B285E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8F978C-F513-B69D-5EDC-2E98AB825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DA272D9-7317-3D6C-0F31-1374D25E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AC-A7EE-479B-B049-C4575EB472E8}" type="datetimeFigureOut">
              <a:rPr lang="es-CL" smtClean="0"/>
              <a:t>22-03-2024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DEDD82-DE81-5772-89E8-800606A4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08B334-14D5-1E29-7CD6-22C0D1F9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470D-0353-4981-BAC6-7874DE20A6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126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CC8BE-734D-F9F1-5997-21FEC6DE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194A61-62BD-02CE-1BD8-CB8F55E8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AC-A7EE-479B-B049-C4575EB472E8}" type="datetimeFigureOut">
              <a:rPr lang="es-CL" smtClean="0"/>
              <a:t>22-03-2024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3E53C0-F896-B550-66C8-A8D1ED11B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21083F-4754-3D5A-8B0D-2D9D9501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470D-0353-4981-BAC6-7874DE20A6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957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A0A05F-7C16-C5C3-1FFB-3D563DB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AC-A7EE-479B-B049-C4575EB472E8}" type="datetimeFigureOut">
              <a:rPr lang="es-CL" smtClean="0"/>
              <a:t>22-03-2024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990269-C8E1-DF2E-01C0-70EC13F0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787BD3-6DDD-CD3E-9D48-35103710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470D-0353-4981-BAC6-7874DE20A6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714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D8E5F-B149-395A-1BB0-B7265F63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C4E674-DB1D-1D16-F829-9EE56D1D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5845CD-25BD-A2FA-2CAB-06407C375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AD98BC-BFDA-8893-266C-5AB61E81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AC-A7EE-479B-B049-C4575EB472E8}" type="datetimeFigureOut">
              <a:rPr lang="es-CL" smtClean="0"/>
              <a:t>22-03-2024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B74D57-F732-FE2B-068F-D07347DA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555056-ABE4-B76D-813F-127382B5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470D-0353-4981-BAC6-7874DE20A6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15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C7D9E-4647-A04A-B9DF-3ED322B5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67B028-C2AC-4711-092B-D5ECD120F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F4F29-5598-689E-C96A-BA7A9835D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7845BD-FD53-18B7-C65A-8B5E99D5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BAC-A7EE-479B-B049-C4575EB472E8}" type="datetimeFigureOut">
              <a:rPr lang="es-CL" smtClean="0"/>
              <a:t>22-03-2024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D5332B-96AC-2FF3-EF27-4C8F138C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E1D4AB-0BA7-6A99-8EC7-10DCD945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470D-0353-4981-BAC6-7874DE20A6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DC4159-E94E-F655-4D10-6EFF1728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4B957D-EC12-09D8-D033-1FB22953F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B0A54-253A-C061-D93E-86CBA2DD7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B5BAC-A7EE-479B-B049-C4575EB472E8}" type="datetimeFigureOut">
              <a:rPr lang="es-CL" smtClean="0"/>
              <a:t>22-03-2024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F045A7-6160-DAC0-F4AD-F479F2F8E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C7CF7-6C63-12DE-CB3D-992F7E93A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470D-0353-4981-BAC6-7874DE20A6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191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A9CFE-6FDD-47CE-A378-F1159B4F3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825" y="1019359"/>
            <a:ext cx="9682349" cy="1216327"/>
          </a:xfrm>
        </p:spPr>
        <p:txBody>
          <a:bodyPr>
            <a:normAutofit/>
          </a:bodyPr>
          <a:lstStyle/>
          <a:p>
            <a:r>
              <a:rPr lang="es-CL" sz="5400" dirty="0"/>
              <a:t>FICHA DE RETROALIMENTACIÓN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BE0B5E-A809-445A-859D-E57CD0A34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575" y="2449927"/>
            <a:ext cx="9070848" cy="1579558"/>
          </a:xfrm>
        </p:spPr>
        <p:txBody>
          <a:bodyPr>
            <a:noAutofit/>
          </a:bodyPr>
          <a:lstStyle/>
          <a:p>
            <a:r>
              <a:rPr lang="es-CL" sz="2800" dirty="0">
                <a:latin typeface="Arial Black" panose="020B0A04020102020204" pitchFamily="34" charset="0"/>
              </a:rPr>
              <a:t>“AMIGOS DEL ALMA”</a:t>
            </a:r>
          </a:p>
          <a:p>
            <a:r>
              <a:rPr lang="es-CL" sz="2800" dirty="0">
                <a:latin typeface="Arial Black" panose="020B0A04020102020204" pitchFamily="34" charset="0"/>
              </a:rPr>
              <a:t>27-03-2024</a:t>
            </a:r>
          </a:p>
          <a:p>
            <a:r>
              <a:rPr lang="es-CL" sz="2800" dirty="0">
                <a:latin typeface="Arial Black" panose="020B0A04020102020204" pitchFamily="34" charset="0"/>
              </a:rPr>
              <a:t>3°BÁSICO</a:t>
            </a:r>
          </a:p>
        </p:txBody>
      </p:sp>
    </p:spTree>
    <p:extLst>
      <p:ext uri="{BB962C8B-B14F-4D97-AF65-F5344CB8AC3E}">
        <p14:creationId xmlns:p14="http://schemas.microsoft.com/office/powerpoint/2010/main" val="63891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E240F-6A21-4278-AC50-ACC4B300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39" y="309370"/>
            <a:ext cx="10058400" cy="1027180"/>
          </a:xfrm>
        </p:spPr>
        <p:txBody>
          <a:bodyPr/>
          <a:lstStyle/>
          <a:p>
            <a:r>
              <a:rPr lang="es-CL" dirty="0"/>
              <a:t>Respondamos entre todos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CEA21D-9EED-439D-B222-00FD49A02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34630"/>
            <a:ext cx="10058400" cy="393192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1.- Después de que </a:t>
            </a:r>
            <a:r>
              <a:rPr lang="es-E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Lulai</a:t>
            </a:r>
            <a:r>
              <a:rPr lang="es-E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 dijera a Arturo que ya no iba a ser su novia nunca más. Él le dijo a </a:t>
            </a:r>
            <a:r>
              <a:rPr lang="es-E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Lulai</a:t>
            </a:r>
            <a:r>
              <a:rPr lang="es-E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s-E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 por él como si se iba a China y no volvía nunca”. </a:t>
            </a:r>
            <a:r>
              <a:rPr lang="es-E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¿Cómo crees que se sintió </a:t>
            </a:r>
            <a:r>
              <a:rPr lang="es-E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Lulai</a:t>
            </a:r>
            <a:r>
              <a:rPr lang="es-E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¿Por qué crees que se sintió así?  </a:t>
            </a:r>
            <a:endParaRPr lang="es-CL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E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_tradn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2.- Finalmente, Arturo y </a:t>
            </a:r>
            <a:r>
              <a:rPr lang="es-ES_tradnl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Lulai</a:t>
            </a:r>
            <a:r>
              <a:rPr lang="es-ES_tradn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se reconciliaron. ¿Qué les aconsejarías para que no se volvieran a pelear nunca más? Este consejo debe ser algo positivo y que fomente la sana convivencia.</a:t>
            </a:r>
            <a:endParaRPr lang="es-CL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CL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s-C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E615A-664F-408F-9641-C80894CD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6119"/>
          </a:xfrm>
        </p:spPr>
        <p:txBody>
          <a:bodyPr>
            <a:normAutofit fontScale="90000"/>
          </a:bodyPr>
          <a:lstStyle/>
          <a:p>
            <a:r>
              <a:rPr lang="es-CL" dirty="0"/>
              <a:t>Describir a los personajes y dibuja:</a:t>
            </a:r>
            <a:br>
              <a:rPr lang="es-CL" dirty="0"/>
            </a:b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9C9E0BC-CB47-4F8E-93F9-F38396F6E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224" t="22013" r="23871" b="14990"/>
          <a:stretch/>
        </p:blipFill>
        <p:spPr>
          <a:xfrm>
            <a:off x="848139" y="1175211"/>
            <a:ext cx="1457740" cy="5212473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E2D9F31-319B-4AAA-A956-CECA556C2D9A}"/>
              </a:ext>
            </a:extLst>
          </p:cNvPr>
          <p:cNvSpPr/>
          <p:nvPr/>
        </p:nvSpPr>
        <p:spPr>
          <a:xfrm>
            <a:off x="2524540" y="970653"/>
            <a:ext cx="5830956" cy="1249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4B3D92E-F88D-4DCE-A73C-76A0AE220D24}"/>
              </a:ext>
            </a:extLst>
          </p:cNvPr>
          <p:cNvSpPr/>
          <p:nvPr/>
        </p:nvSpPr>
        <p:spPr>
          <a:xfrm>
            <a:off x="2524540" y="2398921"/>
            <a:ext cx="5830956" cy="1249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62FF4D8-CAC7-46E4-B033-598B122517AD}"/>
              </a:ext>
            </a:extLst>
          </p:cNvPr>
          <p:cNvSpPr/>
          <p:nvPr/>
        </p:nvSpPr>
        <p:spPr>
          <a:xfrm>
            <a:off x="2524540" y="3807884"/>
            <a:ext cx="5830956" cy="1249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B8074A4-5B02-4836-9021-D35C4E1FDE94}"/>
              </a:ext>
            </a:extLst>
          </p:cNvPr>
          <p:cNvSpPr/>
          <p:nvPr/>
        </p:nvSpPr>
        <p:spPr>
          <a:xfrm>
            <a:off x="2524540" y="5375872"/>
            <a:ext cx="5830956" cy="1249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EB9C1E1-B751-44FB-9BD6-51BD8CE0B3E6}"/>
              </a:ext>
            </a:extLst>
          </p:cNvPr>
          <p:cNvSpPr/>
          <p:nvPr/>
        </p:nvSpPr>
        <p:spPr>
          <a:xfrm>
            <a:off x="9024731" y="970653"/>
            <a:ext cx="1961321" cy="11364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5539867-011F-4019-9A71-36AAA0D5F245}"/>
              </a:ext>
            </a:extLst>
          </p:cNvPr>
          <p:cNvSpPr/>
          <p:nvPr/>
        </p:nvSpPr>
        <p:spPr>
          <a:xfrm>
            <a:off x="9024730" y="2435155"/>
            <a:ext cx="1961321" cy="11364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21BB086-50DD-467F-8A5E-CC5C62D7B80C}"/>
              </a:ext>
            </a:extLst>
          </p:cNvPr>
          <p:cNvSpPr/>
          <p:nvPr/>
        </p:nvSpPr>
        <p:spPr>
          <a:xfrm>
            <a:off x="9024731" y="3834456"/>
            <a:ext cx="1961321" cy="11364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B187425-F691-4549-A4DD-6E7F3C25796A}"/>
              </a:ext>
            </a:extLst>
          </p:cNvPr>
          <p:cNvSpPr/>
          <p:nvPr/>
        </p:nvSpPr>
        <p:spPr>
          <a:xfrm>
            <a:off x="9024729" y="5489366"/>
            <a:ext cx="1961321" cy="11364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622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A1780-4826-4898-838C-10539412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30" y="245028"/>
            <a:ext cx="10058400" cy="1133198"/>
          </a:xfrm>
        </p:spPr>
        <p:txBody>
          <a:bodyPr>
            <a:normAutofit/>
          </a:bodyPr>
          <a:lstStyle/>
          <a:p>
            <a:r>
              <a:rPr lang="es-CL" sz="3200" dirty="0"/>
              <a:t>Ahora que ya hicimos la prueba, veamos como nos fue: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C6AD31-4530-4028-98A9-293EAB94A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30" y="1378226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Ordena las secuencia de hechos: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A1740A-DE3D-4E23-ABED-135464C1C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2" t="29748" r="50870" b="22557"/>
          <a:stretch/>
        </p:blipFill>
        <p:spPr>
          <a:xfrm>
            <a:off x="2342321" y="1794344"/>
            <a:ext cx="7507357" cy="48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8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051089-01CD-4C8D-B317-AF158A2ED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305"/>
          <a:stretch/>
        </p:blipFill>
        <p:spPr>
          <a:xfrm>
            <a:off x="137110" y="826151"/>
            <a:ext cx="7510923" cy="6121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03FFF4-34F0-4E2F-B419-955058BC6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2" t="35861" r="50870" b="56925"/>
          <a:stretch/>
        </p:blipFill>
        <p:spPr>
          <a:xfrm>
            <a:off x="140676" y="5257118"/>
            <a:ext cx="7507357" cy="7288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606A062-1B81-4140-9D69-4722D85A8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30" b="58175"/>
          <a:stretch/>
        </p:blipFill>
        <p:spPr>
          <a:xfrm>
            <a:off x="0" y="1600882"/>
            <a:ext cx="7648033" cy="6121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19EB78-B25A-441D-BB03-649D8E62B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2" t="49371" r="50870" b="43415"/>
          <a:stretch/>
        </p:blipFill>
        <p:spPr>
          <a:xfrm>
            <a:off x="140676" y="2375613"/>
            <a:ext cx="7507357" cy="7288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092AB10-BA46-43A4-A0CB-C1D61F287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2" t="56192" r="50870" b="37971"/>
          <a:stretch/>
        </p:blipFill>
        <p:spPr>
          <a:xfrm>
            <a:off x="140676" y="145351"/>
            <a:ext cx="7507357" cy="5897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DF43A5-A13A-41D3-B26E-D796E6C90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2" t="62029" r="50870" b="30756"/>
          <a:stretch/>
        </p:blipFill>
        <p:spPr>
          <a:xfrm>
            <a:off x="140676" y="3325977"/>
            <a:ext cx="7507357" cy="7288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FABC513-E761-4428-9735-860BF02474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2" t="69244" r="50870" b="22556"/>
          <a:stretch/>
        </p:blipFill>
        <p:spPr>
          <a:xfrm>
            <a:off x="140676" y="4230726"/>
            <a:ext cx="7507357" cy="8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78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</Words>
  <Application>Microsoft Office PowerPoint</Application>
  <PresentationFormat>Panorámica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Cambria</vt:lpstr>
      <vt:lpstr>Tema de Office</vt:lpstr>
      <vt:lpstr>FICHA DE RETROALIMENTACIÓN 1</vt:lpstr>
      <vt:lpstr>Respondamos entre todos</vt:lpstr>
      <vt:lpstr>Describir a los personajes y dibuja: </vt:lpstr>
      <vt:lpstr>Ahora que ya hicimos la prueba, veamos como nos fue: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FICHA DE RETROALIMENTACIÓN 1</dc:title>
  <dc:creator>Vale Tobar</dc:creator>
  <cp:lastModifiedBy>pablo espinosa perez</cp:lastModifiedBy>
  <cp:revision>1</cp:revision>
  <dcterms:created xsi:type="dcterms:W3CDTF">2024-03-22T01:25:59Z</dcterms:created>
  <dcterms:modified xsi:type="dcterms:W3CDTF">2024-03-22T12:37:11Z</dcterms:modified>
</cp:coreProperties>
</file>