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BFA3B7-E44C-B746-8777-AE581E1230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5DBBC72-DA22-9373-C00A-F08F26FD9A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22BAB36-1A70-BDEE-289A-102BFFAADF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BF5C23-00B7-F01B-490E-B1F60FE158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C2460DF-D587-937F-9E6C-1F54A89955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184905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D2E274-BEB0-31F5-E4ED-B92712242B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F4EC49C3-980D-92BC-6B88-1162A817457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22CA133-1D09-D3E2-C77C-D63206FEF0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1794F71-7549-CEFC-A9A2-C7B9720FCC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705730F-F759-4A76-7E2D-D4C9B64057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84472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CC31D89F-CD1C-FDF4-577E-239873B1BD3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93EB81A-5F23-CDEF-2264-E3180B2FA4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D8AF109-6448-0FE8-9A6D-27A75CCA63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B6F7582-C253-037D-0C6A-E396C0B19C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72A47C8-DE28-5395-AFF8-8E0B46DBF9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56836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44262A-B7B1-4480-8BC0-7E7632221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49CEEFB7-52B4-CB63-9D3D-C8FE042B0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843B7CF-A2F7-3797-452D-846EA47597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E376A39-08C5-0530-8996-1ABE5A2FB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21152E4-AAA2-814E-8955-5E500436F3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22745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41C50A4-D82E-8E14-6595-C5AE07B17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FDB90E9-8A13-4C43-4378-6BBB9A9F84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BE880A0-DEF5-5379-C868-5A1B050A5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8A1074A-F8A8-6E3E-F324-5B0D4DC0C4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7F2E94-416E-F365-0A17-8DDFC7A410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4448829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90A194D-D1EB-4966-AC9B-277EF0FE16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7E60354-A7C6-233D-D081-9195AC40A8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2D784FA-A75D-D73F-6F9A-B2278B3B6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608EDC0-E171-29FB-5C9A-CF74B336F0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096E60D-75CE-2FD7-B0B4-78CFA7EFA4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82D441-271A-362F-4D30-45076646A6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59002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B2E09DA-E1FD-3A9A-D318-EC25802D61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A612D07-FD83-EFC8-5375-D81B097F93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CD34DE6-B616-6A16-EF5A-6BF4EAB92E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53128AFF-1CE3-96BC-CB7D-2B75877FC80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960A0007-C451-4B1D-9856-5AE3412123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7A5217-E751-0031-E8D2-E75F69A8F0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DC4D5113-C8A9-71E0-9E07-C86912ABD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55E5A44A-F0DD-6D0F-1A3D-36B65E3B91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259218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2EC2C87-D9D6-903B-11EE-1E736FB4CE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4DCF1CB4-E2FF-6728-8188-D6B7292CA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74736D9-F2E3-BD48-648B-F948352B43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175D9F5-3D2E-59CC-257A-E6892C1FC6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1365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98F4D2E1-A8B0-1393-D103-4959A9E1C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95A232B2-5192-3256-D342-DB6C26AC7A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733F2BB0-1FD9-7B09-834E-880CCD4A9C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6787105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543538-F303-3EFC-BF72-A60AD5AD11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92134D-93DE-C367-D403-2BFFBDE8CC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CAAD75C-B82C-9D4D-DDAB-2E06AB6C99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A7AAA9-6B74-B70E-3F0A-B6BC1C7CDD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A9B8B7F-3DD9-7195-295D-0F98DC0C3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8B068BC-3D06-F49E-FDD6-18DC5BC1B4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755921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C3B417-3FF9-8A87-8C8F-88A0E47038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7A2E853-7C9E-D2EC-7B65-71671E47CF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C6ABB68B-BC61-2A86-45F6-2CD4F67C1C3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86853DE-8373-9330-F6BD-F771F8E9D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C932A3E-8819-8F83-A6EF-8073080D67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5EBC328-7522-03AE-7249-D443D5697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49961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1A79397D-42D3-0575-F56A-5B3292788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64E894F-E473-717C-21E8-5E63471BE1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3FBDABF-8768-F02A-AABC-ED15E0F95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DAE588-11FB-4F5A-B046-12EBA5F4F8D9}" type="datetimeFigureOut">
              <a:rPr lang="es-CL" smtClean="0"/>
              <a:t>22-04-2024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9E4747-CFB8-089B-C16C-4548F2FDEE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A9F651-E961-67D1-591F-1FCC2C3FB02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5C4625-C34E-4631-B4CB-7852F6E606E0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998244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2BEAA0-B4BE-A535-55AB-1D738B37E36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/>
              <a:t>FICHA DE RETROALIMENTACIÓN 2</a:t>
            </a:r>
            <a:endParaRPr lang="es-CL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84381771-8D08-1DEE-DB18-017E5A5698E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/>
              <a:t>Refuerzo de habilidades evaluadas</a:t>
            </a:r>
          </a:p>
          <a:p>
            <a:r>
              <a:rPr lang="es-MX" dirty="0"/>
              <a:t>3° básico</a:t>
            </a:r>
          </a:p>
          <a:p>
            <a:r>
              <a:rPr lang="es-MX" dirty="0"/>
              <a:t>18-04-2024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51747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66783C-1CA2-C525-225B-474B789BC7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/>
              <a:t>Trabajan en los grupos previamente organizados.</a:t>
            </a:r>
            <a:endParaRPr lang="es-CL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A1E96EE-FEC3-DEEB-55D6-C2A5A5539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/>
              <a:t>Según el tema planteado para trabajar en conjunto con su grupo respecto del libro “</a:t>
            </a:r>
            <a:r>
              <a:rPr lang="es-MX"/>
              <a:t>La historia de Manu”.</a:t>
            </a:r>
            <a:endParaRPr lang="es-MX" dirty="0"/>
          </a:p>
          <a:p>
            <a:endParaRPr lang="es-MX" dirty="0"/>
          </a:p>
          <a:p>
            <a:r>
              <a:rPr lang="es-MX" dirty="0"/>
              <a:t>Los estudiantes deben revisar sus avances, corregir, definir si la información es la más relevante, si identifican y describen a los personajes de forma adecuada, entre otras.</a:t>
            </a:r>
          </a:p>
          <a:p>
            <a:endParaRPr lang="es-MX" dirty="0"/>
          </a:p>
          <a:p>
            <a:r>
              <a:rPr lang="es-MX" dirty="0"/>
              <a:t>Practican sus exposiciones.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0350373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75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FICHA DE RETROALIMENTACIÓN 2</vt:lpstr>
      <vt:lpstr>Trabajan en los grupos previamente organizados.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FICHA DE RETROALIMENTACIÓN 2</dc:title>
  <dc:creator>Vale Tobar</dc:creator>
  <cp:lastModifiedBy>pablo espinosa perez</cp:lastModifiedBy>
  <cp:revision>1</cp:revision>
  <dcterms:created xsi:type="dcterms:W3CDTF">2024-04-18T16:12:48Z</dcterms:created>
  <dcterms:modified xsi:type="dcterms:W3CDTF">2024-04-22T16:55:37Z</dcterms:modified>
</cp:coreProperties>
</file>