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EC053F-C994-F7A7-0865-97FFC81B8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4FFCAE-2508-D80E-2E1A-13AED229D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530247-AC6F-60AC-FE2E-D448C636F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F9C4FF-FC7F-311A-3180-80983FCB2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9FC6B6-2956-F364-BF0D-82DF1ED8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231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4F1E9-568B-0838-D0F8-B22846AA4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2E9E9B-1250-AC99-CF49-D74C148FA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6A4E6F-5858-B136-7623-5B8547F9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89210D-FB12-858E-7E6E-F71C12264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43B0CB-B905-4312-B429-C293C2B4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8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9566B2-1059-335B-BB0A-3DC454B80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7193BC-64A3-4943-3ADE-A9283E26A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2128C9-87B9-B9F9-7DF8-F7D5AD2D6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75245C-7BF4-009A-FC23-0E3AE2F15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C10D81-BB0C-E5C9-9CF4-F8FC4D9B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00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88C61-080B-B3C9-9DF8-BF76A7246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B04535-C9C7-AB4C-CBEC-7AF3999A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655DC4-4796-CAD8-2024-C69E2D374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C9AC8D-72C7-3218-03F4-6F07C348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CE8E4-AE27-B1C5-3806-4FD39468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608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3219EA-0AB0-7689-9DDC-70BC5DC1E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5E60A8-0D49-8B80-2340-064883057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14EA0-F6C8-D697-8E6E-3FB69520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9B9B16-9A43-E7CB-DA01-C99188481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20226C-69EF-56B7-859E-BDAC95F4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210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C01293-43C2-E6FE-6453-9FCFF1A54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83BCBA-5A9B-3854-DF06-D2C9506D8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D9CB03-488B-CF37-6204-2AE0A3279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CF6539-647C-2214-A7C9-E0E9FCFB1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278B8D-9659-20B7-80BC-C49CD5A8C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A17BE8-4A4F-4AF5-EC1C-C0A3F2C0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595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E7B0E-06C0-F6AE-5DD3-383DDFC27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1039FA-660E-2B83-1656-D0B9FC0C1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5B05CE-1252-E8C8-1427-4B100EA2C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D8F1A9-A2DA-2C8A-4378-0D1EB69B1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E485AD-37C2-4170-1694-F4470E0CC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088065-6A8D-998D-941D-15A490D87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328EE9-AE27-2172-4E7D-164D9587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264BDDD-6620-E8A8-AC9A-5C41B063D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04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4650F-7ECA-98F9-9450-38064C73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0AD4F5-C0CA-BB20-0B00-511F6BA5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DD1790-95D7-40C7-D9E3-AE5E9067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D531A9-D2A4-1470-143F-AC5E04F9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689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68F11E2-FC2C-6AD4-92DF-DEA9D96B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765068-E942-2F33-D790-C82CC6C79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5A6AE6-3931-5911-FCE4-5EFD10FF5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707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43C4B-AB17-E723-17B5-93F1D0798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0CA0AC-430A-84D3-2F70-D0F772F5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4F4C84-AB28-73D3-18B4-78DA04CCF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0EAC6D-DCA7-21A3-86A2-0F75830B5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8007C1-DB43-003E-C75A-C5C7C0E1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6CFAF9-742C-546D-4B0B-D016B3471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293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E7DEA-7205-C433-9556-4FE514FDA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876050-D1AB-B75F-C772-11DB2C351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8B064-09B9-656D-2EC7-BB0974CAE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C56CF2-372E-E2FD-8771-21196732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A0F17D-8A25-2BC3-4172-6EA51234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391533-AEF7-A941-4D39-FDA862E9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67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1817BB8-A4E2-BA0C-F0B9-3CF5D379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4ACC27-5D09-F18C-52EA-987839F87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424C0A-4D5F-1DAB-368F-B05A25101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FA5A9-CCF5-41EC-99F9-E5B40167E781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BA02BE-BEC6-8429-1A03-17200394B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E4E4F-E9E4-7ED6-B8FC-7CB7F356F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0ABA-9EE2-4598-9C25-54EE24E92E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230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GUÍA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Repaso de objetivos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15-04-2024</a:t>
            </a:r>
          </a:p>
        </p:txBody>
      </p:sp>
    </p:spTree>
    <p:extLst>
      <p:ext uri="{BB962C8B-B14F-4D97-AF65-F5344CB8AC3E}">
        <p14:creationId xmlns:p14="http://schemas.microsoft.com/office/powerpoint/2010/main" val="130602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¿Recuerdan los pronombres personales?</a:t>
            </a:r>
            <a:br>
              <a:rPr lang="es-CL" dirty="0"/>
            </a:br>
            <a:r>
              <a:rPr lang="es-CL" dirty="0"/>
              <a:t>Completemos el cuadro…</a:t>
            </a:r>
          </a:p>
        </p:txBody>
      </p:sp>
      <p:pic>
        <p:nvPicPr>
          <p:cNvPr id="1026" name="Picture 2" descr="Gramática básica: ¿Qué son los pronombres?">
            <a:extLst>
              <a:ext uri="{FF2B5EF4-FFF2-40B4-BE49-F238E27FC236}">
                <a16:creationId xmlns:a16="http://schemas.microsoft.com/office/drawing/2014/main" id="{29559785-BD9B-91C0-61DC-95ADC26CC7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2" t="15707" r="4596" b="8198"/>
          <a:stretch/>
        </p:blipFill>
        <p:spPr bwMode="auto">
          <a:xfrm>
            <a:off x="1660848" y="1781133"/>
            <a:ext cx="8966718" cy="440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2F7D65C-1135-75EC-DE4D-C36A8584731C}"/>
              </a:ext>
            </a:extLst>
          </p:cNvPr>
          <p:cNvSpPr/>
          <p:nvPr/>
        </p:nvSpPr>
        <p:spPr>
          <a:xfrm>
            <a:off x="4054764" y="3528291"/>
            <a:ext cx="697345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6CB5DA2-864C-20C4-6756-3646E526D1E8}"/>
              </a:ext>
            </a:extLst>
          </p:cNvPr>
          <p:cNvSpPr/>
          <p:nvPr/>
        </p:nvSpPr>
        <p:spPr>
          <a:xfrm>
            <a:off x="6315883" y="3223491"/>
            <a:ext cx="1181264" cy="12458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03CD122-420F-7966-2041-DDEEB6887D82}"/>
              </a:ext>
            </a:extLst>
          </p:cNvPr>
          <p:cNvSpPr/>
          <p:nvPr/>
        </p:nvSpPr>
        <p:spPr>
          <a:xfrm>
            <a:off x="8816512" y="3315242"/>
            <a:ext cx="1181264" cy="10654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856EEDF-49CD-023A-E304-F1AFDAC4182C}"/>
              </a:ext>
            </a:extLst>
          </p:cNvPr>
          <p:cNvSpPr/>
          <p:nvPr/>
        </p:nvSpPr>
        <p:spPr>
          <a:xfrm>
            <a:off x="3715752" y="4865913"/>
            <a:ext cx="1691338" cy="10191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C64E7B9-7BC0-81E2-FC57-E26617304979}"/>
              </a:ext>
            </a:extLst>
          </p:cNvPr>
          <p:cNvSpPr/>
          <p:nvPr/>
        </p:nvSpPr>
        <p:spPr>
          <a:xfrm>
            <a:off x="6020413" y="4665849"/>
            <a:ext cx="1742655" cy="12458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23C341A-9DAA-4969-0494-889D8964E818}"/>
              </a:ext>
            </a:extLst>
          </p:cNvPr>
          <p:cNvSpPr/>
          <p:nvPr/>
        </p:nvSpPr>
        <p:spPr>
          <a:xfrm>
            <a:off x="8816512" y="4702415"/>
            <a:ext cx="1181264" cy="12458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2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l="33775" t="27172" r="34148" b="47310"/>
          <a:stretch/>
        </p:blipFill>
        <p:spPr bwMode="auto">
          <a:xfrm>
            <a:off x="-1" y="1299410"/>
            <a:ext cx="8673737" cy="51405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/>
          <p:nvPr/>
        </p:nvPicPr>
        <p:blipFill rotWithShape="1">
          <a:blip r:embed="rId2"/>
          <a:srcRect l="41156" t="61070" r="34148" b="15014"/>
          <a:stretch/>
        </p:blipFill>
        <p:spPr bwMode="auto">
          <a:xfrm>
            <a:off x="9037961" y="5105273"/>
            <a:ext cx="2940680" cy="15829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72976C9-9CD4-1ACD-4466-F7DAC7900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57" y="178067"/>
            <a:ext cx="11795760" cy="1121343"/>
          </a:xfrm>
        </p:spPr>
        <p:txBody>
          <a:bodyPr>
            <a:normAutofit fontScale="90000"/>
          </a:bodyPr>
          <a:lstStyle/>
          <a:p>
            <a:r>
              <a:rPr lang="es-CL" dirty="0"/>
              <a:t>Escribe 2 oraciones que incluyan 2 pronombres cada una.</a:t>
            </a:r>
          </a:p>
        </p:txBody>
      </p:sp>
    </p:spTree>
    <p:extLst>
      <p:ext uri="{BB962C8B-B14F-4D97-AF65-F5344CB8AC3E}">
        <p14:creationId xmlns:p14="http://schemas.microsoft.com/office/powerpoint/2010/main" val="2166442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F683B-DA58-9FB9-6F43-67657B3D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58" y="52304"/>
            <a:ext cx="10515600" cy="1325563"/>
          </a:xfrm>
        </p:spPr>
        <p:txBody>
          <a:bodyPr/>
          <a:lstStyle/>
          <a:p>
            <a:r>
              <a:rPr lang="es-CL" dirty="0"/>
              <a:t>Lee el artículo de la página 180 de tu libro.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BBA942-C9A3-C851-29B0-DD317591C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" y="1219233"/>
            <a:ext cx="11401152" cy="4960850"/>
          </a:xfrm>
        </p:spPr>
        <p:txBody>
          <a:bodyPr/>
          <a:lstStyle/>
          <a:p>
            <a:r>
              <a:rPr lang="es-CL" sz="3200" b="1" dirty="0"/>
              <a:t>Luego de leer contesta las siguientes preguntas.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Según el texto ¿qué le pasa al ser humano cuando sonríe?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mencionan las investigaciones respecto de la sonrisa de los animales?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¿Dónde se origina la risa?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se pensaba de la sonrisa de los animales antes de las investigaciones?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¿Cuáles son las emociones que expresan los animales?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1720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107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GUÍA 1</vt:lpstr>
      <vt:lpstr>¿Recuerdan los pronombres personales? Completemos el cuadro…</vt:lpstr>
      <vt:lpstr>Escribe 2 oraciones que incluyan 2 pronombres cada una.</vt:lpstr>
      <vt:lpstr>Lee el artículo de la página 180 de tu libro.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1</dc:title>
  <dc:creator>Vale Tobar</dc:creator>
  <cp:lastModifiedBy>pablo espinosa perez</cp:lastModifiedBy>
  <cp:revision>1</cp:revision>
  <dcterms:created xsi:type="dcterms:W3CDTF">2024-04-15T02:44:05Z</dcterms:created>
  <dcterms:modified xsi:type="dcterms:W3CDTF">2024-04-15T15:12:15Z</dcterms:modified>
</cp:coreProperties>
</file>