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CC3EE-39D5-6B6E-AA2E-61D3B8606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147AF5-D16C-2A68-6523-A02BE16FF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E2EA5B-7879-0AF9-89D5-8B879650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692AB6-299C-E584-8B78-B3371AD7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316C83-D5F4-2DA4-937F-B9402D3B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57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2A069-0455-F69F-6762-1A48D6E5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94864D-D3C2-20A6-1E47-AB07D278E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BE82D-228E-9B9E-9CC6-7D7D8BBB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16BBC0-0030-1312-7690-B7C4D63B6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604EE-9E87-B456-D026-DC712D3D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686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25C2CC-9CFA-FB91-60F9-3FCCE74AC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2A07AD-B8CC-6432-848B-B481DE5F4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75926-C499-FCBB-88B7-A6C21ACE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14205-29CE-C7EE-EFF9-5816A4CC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DEB3C-195D-A6FA-781A-626C42BF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353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CF9CD-825A-B1FC-0C15-E880FC2A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F50935-D295-5B11-9262-FBC7458D0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7F60EC-85C3-2461-19B7-498780836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AD4DD7-47B3-8835-B39E-44DA0C29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C2333-4AF0-B63A-35EE-5DB7EE80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30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84BFF-9398-4358-B0A9-3C70CBD4A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249251-DF9A-A48B-F6DF-FB3F3723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99440-F994-8E3C-C4B9-47776028D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5B4C99-DCDF-7968-4263-B449DE1A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841E9-0096-95C9-1F34-64305D7E4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00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1728E-4F94-5F8F-4A2A-6CE2E59C0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0A5C9-0455-34AA-E725-3149B5AD8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A0975F-F0AC-D3A9-9BC9-CC0C525BA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854C93-907E-974C-CE57-CD7E33F2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E2560C-5B9B-DA7D-2E87-C0A19CDA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7CA786-773C-AC17-6DEE-12B47B6F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80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13CFA-24D4-DA5C-F92A-A34A3C29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24BEC1-AEEA-0839-248E-BE3F5EB5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1FD1E3-A42A-CE8C-F196-C73E1E112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5A6287-BA65-A945-159D-92A2872A0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C6819F-A0B4-3976-D7D5-3BCFCD6D0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AA9A10-9B08-8871-40C0-52ABFA9C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7EAFBF-FB54-1493-284A-3EF927AA3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441497-33A4-8289-ABAB-E630652F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48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64068-5951-88DB-F8B1-4DA16218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DB7FDF-2AC1-8126-56A9-A2DF5B5B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F78CFC-9283-9B7B-5C0C-8B0EA7AA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675C70-0321-7E81-C0DD-7680614F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969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2BD007-3135-60CC-7B6A-5CA297E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FF5EE4-DC56-4FB8-47F0-CDC3884A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684983-93EC-30FA-A2FE-1C54C5ED0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500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5C7EA-875A-C111-77E1-DEB98868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DEF7AB-8692-E464-BCD7-8C2FAA59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B99714-3768-4A5E-B71D-BE2A359F8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528132-9D0E-42D6-4793-490DEAE6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570C2-6D5B-506A-37D0-0742FC50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E3A68C-D492-A777-D5FC-C38ACDC0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67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67287-EAAD-46FC-F8B5-0977467BE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EAC412-C8C1-B9C2-4DE5-9A300D794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AFEC0-0973-22C4-7B6E-752830E50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F133D1-1A98-83CC-1175-ADF8A2E7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8FE771-5221-CA17-62CE-F91ED55F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96D429-3102-4EA3-C6D6-F9BFA038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32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BC0995-95B0-124E-EB7C-2C499305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5B262F-42E4-4C87-13BA-C14FBF503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C9F777-BC77-C847-8051-5589F2C05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31FE-8BB5-452E-BEE3-F570BE4BD976}" type="datetimeFigureOut">
              <a:rPr lang="es-CL" smtClean="0"/>
              <a:t>22-03-2024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DDF9E4-4096-CE78-F829-C64A4330A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A0C43-E93F-2428-05EE-148CF564C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38DC0-3C50-4E49-86D0-C5B29A419E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00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F3A6DFC-CBC8-42EA-8CC4-5AD223FA4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6331" y="2696521"/>
            <a:ext cx="8810835" cy="1141851"/>
          </a:xfrm>
          <a:noFill/>
        </p:spPr>
        <p:txBody>
          <a:bodyPr>
            <a:noAutofit/>
          </a:bodyPr>
          <a:lstStyle/>
          <a:p>
            <a:r>
              <a:rPr lang="es-CL" sz="4000" dirty="0">
                <a:solidFill>
                  <a:srgbClr val="080808"/>
                </a:solidFill>
              </a:rPr>
              <a:t>Refuerzo del libro “Amigos del Alma”</a:t>
            </a:r>
          </a:p>
          <a:p>
            <a:r>
              <a:rPr lang="es-CL" sz="4000" dirty="0">
                <a:solidFill>
                  <a:srgbClr val="080808"/>
                </a:solidFill>
              </a:rPr>
              <a:t>3° básico</a:t>
            </a:r>
          </a:p>
          <a:p>
            <a:r>
              <a:rPr lang="es-CL" sz="4000" dirty="0">
                <a:solidFill>
                  <a:srgbClr val="080808"/>
                </a:solidFill>
              </a:rPr>
              <a:t>25-03-2024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D5A1EF-E7CF-4934-877C-086D112C9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0685" y="1170979"/>
            <a:ext cx="8312727" cy="1690350"/>
          </a:xfrm>
          <a:noFill/>
        </p:spPr>
        <p:txBody>
          <a:bodyPr anchor="ctr">
            <a:noAutofit/>
          </a:bodyPr>
          <a:lstStyle/>
          <a:p>
            <a:r>
              <a:rPr lang="es-CL" sz="5400" dirty="0">
                <a:solidFill>
                  <a:srgbClr val="080808"/>
                </a:solidFill>
              </a:rPr>
              <a:t>TALLER DE COMPRENSIÓN 6</a:t>
            </a:r>
          </a:p>
        </p:txBody>
      </p:sp>
    </p:spTree>
    <p:extLst>
      <p:ext uri="{BB962C8B-B14F-4D97-AF65-F5344CB8AC3E}">
        <p14:creationId xmlns:p14="http://schemas.microsoft.com/office/powerpoint/2010/main" val="423462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4C3D7-DFB0-404C-91BE-0FAB873B7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Comenta con tus compañeros:</a:t>
            </a: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4E5F94-F8E2-45C6-BDA8-AF3AE1D73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6532"/>
          </a:xfrm>
        </p:spPr>
        <p:txBody>
          <a:bodyPr>
            <a:normAutofit fontScale="92500" lnSpcReduction="20000"/>
          </a:bodyPr>
          <a:lstStyle/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¿Quiénes son los personajes del libro?</a:t>
            </a:r>
          </a:p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¿Cuál era el problema que debían resolver?</a:t>
            </a:r>
          </a:p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¿Cómo resuelven el problema?</a:t>
            </a:r>
          </a:p>
          <a:p>
            <a:endParaRPr lang="es-MX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AHORA CONTESTA EN TU CUADERNO:</a:t>
            </a: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AutoShape 2" descr="Los Sueños Magicos De Bartolo">
            <a:extLst>
              <a:ext uri="{FF2B5EF4-FFF2-40B4-BE49-F238E27FC236}">
                <a16:creationId xmlns:a16="http://schemas.microsoft.com/office/drawing/2014/main" id="{1B548914-6D15-4184-95FA-2D60F11858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Amigos del alma">
            <a:extLst>
              <a:ext uri="{FF2B5EF4-FFF2-40B4-BE49-F238E27FC236}">
                <a16:creationId xmlns:a16="http://schemas.microsoft.com/office/drawing/2014/main" id="{DD9E7899-9FF1-B41C-B12B-74921AE31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818" y="740594"/>
            <a:ext cx="3438870" cy="50720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9724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2CA270-0BD4-43AF-B663-2A0FC4A3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33" y="306043"/>
            <a:ext cx="10515600" cy="312295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¿Qué crees que signifique ser “amigos del alma”?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 es tu amigo o amiga del alma?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¿Puedes describirlo/a?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Dibuja tu propia portada con tu amigo o 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amiga del alma.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Completa el siguiente esquema.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9AD036D-0629-4004-9F50-D803AF210D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609" t="26609" r="11087" b="7943"/>
          <a:stretch/>
        </p:blipFill>
        <p:spPr>
          <a:xfrm>
            <a:off x="8419166" y="306043"/>
            <a:ext cx="3498574" cy="4894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DF4B7A75-7532-7242-E23A-733E0424F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99294"/>
              </p:ext>
            </p:extLst>
          </p:nvPr>
        </p:nvGraphicFramePr>
        <p:xfrm>
          <a:off x="274260" y="3462249"/>
          <a:ext cx="7926245" cy="2951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01223">
                  <a:extLst>
                    <a:ext uri="{9D8B030D-6E8A-4147-A177-3AD203B41FA5}">
                      <a16:colId xmlns:a16="http://schemas.microsoft.com/office/drawing/2014/main" val="4087541064"/>
                    </a:ext>
                  </a:extLst>
                </a:gridCol>
                <a:gridCol w="2638694">
                  <a:extLst>
                    <a:ext uri="{9D8B030D-6E8A-4147-A177-3AD203B41FA5}">
                      <a16:colId xmlns:a16="http://schemas.microsoft.com/office/drawing/2014/main" val="4169158950"/>
                    </a:ext>
                  </a:extLst>
                </a:gridCol>
                <a:gridCol w="2386328">
                  <a:extLst>
                    <a:ext uri="{9D8B030D-6E8A-4147-A177-3AD203B41FA5}">
                      <a16:colId xmlns:a16="http://schemas.microsoft.com/office/drawing/2014/main" val="1971745502"/>
                    </a:ext>
                  </a:extLst>
                </a:gridCol>
              </a:tblGrid>
              <a:tr h="712392"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Personajes y su descripción</a:t>
                      </a:r>
                      <a:endParaRPr lang="es-CL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Ambientes y su descripción</a:t>
                      </a:r>
                      <a:endParaRPr lang="es-CL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Tema central del libro (de qué se trata)</a:t>
                      </a:r>
                      <a:endParaRPr lang="es-CL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417830"/>
                  </a:ext>
                </a:extLst>
              </a:tr>
              <a:tr h="223862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078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477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112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TALLER DE COMPRENSIÓN 6</vt:lpstr>
      <vt:lpstr>Comenta con tus compañeros: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6</dc:title>
  <dc:creator>Vale Tobar</dc:creator>
  <cp:lastModifiedBy>pablo espinosa perez</cp:lastModifiedBy>
  <cp:revision>1</cp:revision>
  <dcterms:created xsi:type="dcterms:W3CDTF">2024-03-22T01:10:54Z</dcterms:created>
  <dcterms:modified xsi:type="dcterms:W3CDTF">2024-03-22T12:36:45Z</dcterms:modified>
</cp:coreProperties>
</file>