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83940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3472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4468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14023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2240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725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9175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4990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01118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7368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3348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6936A-16EF-442B-9EA5-3CD5A8134B2D}" type="datetimeFigureOut">
              <a:rPr lang="es-CL" smtClean="0"/>
              <a:t>11-03-2024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AD0133-00C2-4085-8F91-3D29BE9B5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9583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PRODUCCIÓN DE TEXTO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Escribo un reporte de experiencia</a:t>
            </a:r>
          </a:p>
          <a:p>
            <a:r>
              <a:rPr lang="es-CL" dirty="0"/>
              <a:t>4° Básico</a:t>
            </a:r>
          </a:p>
          <a:p>
            <a:r>
              <a:rPr lang="es-CL"/>
              <a:t>13-03-2024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563392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Piensa en alguna situación que hayas vivido, en cualquier momento de tu vida que consideres que es interesante.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Luego escribe tu reporte de esa experiencia.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/>
              <a:t>Recuerda que debes detallar hechos y también emociones y sentimientos experimentados.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Complementa con </a:t>
            </a:r>
            <a:r>
              <a:rPr lang="es-CL"/>
              <a:t>un dibujo.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8882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TALLER DE PRODUCCIÓN DE TEXTO 1</vt:lpstr>
      <vt:lpstr>Piensa en alguna situación que hayas vivido, en cualquier momento de tu vida que consideres que es interesante.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TALLER DE PRODUCCIÓN DE TEXTO 1</dc:title>
  <dc:creator>Usuario</dc:creator>
  <cp:lastModifiedBy>pablo espinosa perez</cp:lastModifiedBy>
  <cp:revision>1</cp:revision>
  <dcterms:created xsi:type="dcterms:W3CDTF">2024-03-08T12:26:38Z</dcterms:created>
  <dcterms:modified xsi:type="dcterms:W3CDTF">2024-03-11T15:15:35Z</dcterms:modified>
</cp:coreProperties>
</file>