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F3AF53-D84B-F920-541B-576F8589C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1AC257-ACC9-EC0D-B2E4-88C84F68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FDA94B-0929-9FD2-7B8C-4BFD3A6D2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731AFB-5E4E-4F35-8827-C0C5488BE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68813B-4B97-9BED-09F6-B8A0A3A81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22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2D51A-C1CB-E925-1B67-0F336EF71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702060-DDBB-99F2-6A91-CEFBD1B9E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EBE682-E9AD-F058-922B-B2D7A320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AEDE45-9B58-3031-8ED6-D5D77746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F8B6C-B1C7-72C7-12C5-95676D0D3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160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034569-47D9-4A2E-CD54-3415A3DFB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5EE176-DC17-E172-C464-8F60E29E2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06A810-3250-34BE-CB35-71D231A6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858FC1-9DC0-A05C-C149-3DFD3ECE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57E325-1BFC-8A09-C058-3DB62A81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790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8F2172-EA25-EBEA-4FCA-3E3AACBF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689263C-2FF3-7E2B-45FF-755B1A680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88224-1965-EE5C-40E7-C14BEBEB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8357BE-1B3F-836F-0C74-41B4ABC89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C8E152-DDCD-8E91-7969-7611552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092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F2245-F727-E39E-FD3D-27E5598F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3AEF79-D01A-0D80-E4A3-60D915F15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CB71DD-91CF-0F79-EC4E-BE4D4A4FA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88CF3F-0319-24C6-F442-B3DD6D19A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7A300-67AE-6D0E-D394-CD616D9F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608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8D003-2674-E41B-B7ED-0C1B1DE43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AAA0A2-CF90-3652-0DF2-772B64B16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5959E9-9949-D42C-4BC7-DB29BC7B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34AEF7-3164-C3CD-FFFA-2D478B7C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3E6E8F-6986-64EB-9875-44C544C9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C62ED0-7824-84E2-765F-703C3C97B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0383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2F4B77-AD9A-3C0E-36EB-290C4E684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6E263-44B4-D9F2-E076-D59882478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120184-52CF-FD79-090D-EE03D6B38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7780F8-C1C1-1F2E-78ED-BF719DA951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69618F-F37B-868E-A1DE-3F0C1F11F4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1D11033-C447-6D6A-B9CC-78F0B4AA3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5AA101E-FCFA-D348-41F2-B7E561FC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B9A44A6-F26E-C70D-23C5-EF5E2E89D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006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4C87E-EFBB-69F2-3208-F8D79D40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2218ED-1B4E-FDB9-68E5-1D9277AB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42619FB-C8CC-61D1-E7CE-D084D2458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FF7276-21A8-AA31-3E9D-899AB03C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984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138FBF-5F63-CE4E-7AD1-7F33A4F0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BE9442A-9C7F-633E-318E-7C7CD2A9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4A1665-DBD2-1910-62CE-ECB65089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322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7857A9-700D-4462-CB2A-2B9468142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99B07-BC01-2E09-66B6-9EB965D70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9FE36D-90A3-3D70-C9AA-C96E2A3E8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A85561-D301-3DC4-B3C3-BED2DCCE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E5790A-1C6A-2069-8E4E-61E0DB16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A4C5D3-1BBF-A6E9-93F2-7C6B360E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16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EB003-7725-AC8C-055F-82B276755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AF3D7C3-1767-4367-E946-8ABCD34655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3ECC7A-5F3E-C5CD-B9BE-DD4AFB557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068663-37C4-E0B9-D091-F7BCD738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66C798-AFDD-9717-E4C4-C51A7E80B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4FF903-E365-CB4A-E782-1E50F2E58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5292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EA2DCCC-05C7-12F1-3CF9-ADA3E2F9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B6D8B2-3291-CB33-2793-E85581E95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F02907-B8DF-81C2-842D-1B6F56ABA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56D9C-0643-4FA0-81DC-C583DF9F61E3}" type="datetimeFigureOut">
              <a:rPr lang="es-CL" smtClean="0"/>
              <a:t>05-04-2024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178F37-F69C-E902-0ADF-6A258329D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99D815-F4B9-4834-5C70-1FD068D69C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87BE8-C9EE-4A4C-922A-6486E37FB2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5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TRABAJO PRÁCTICO 1.1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ME ORGANIZO PARA EL STAND DEL DÍA DEL LIBRO</a:t>
            </a:r>
          </a:p>
          <a:p>
            <a:r>
              <a:rPr lang="es-CL" dirty="0"/>
              <a:t>“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15898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 agruparán de 6 estudiantes como máximo.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Deberán preparar la exposición del stand del día del libro, para ello deberán organizarse con los materiales que deberán traer para comenzar con la elaboración de los papelógrafo.</a:t>
            </a:r>
          </a:p>
          <a:p>
            <a:endParaRPr lang="es-CL" dirty="0"/>
          </a:p>
          <a:p>
            <a:r>
              <a:rPr lang="es-CL" dirty="0"/>
              <a:t>La profesora entregará a cada grupo el tema que deberán exponer: personajes y sus características, ambientes, tema central, opiniones y recomendaciones, autor, </a:t>
            </a:r>
            <a:r>
              <a:rPr lang="es-CL"/>
              <a:t>entre otros.</a:t>
            </a:r>
          </a:p>
        </p:txBody>
      </p:sp>
    </p:spTree>
    <p:extLst>
      <p:ext uri="{BB962C8B-B14F-4D97-AF65-F5344CB8AC3E}">
        <p14:creationId xmlns:p14="http://schemas.microsoft.com/office/powerpoint/2010/main" val="1941259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85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TRABAJO PRÁCTICO 1.1</vt:lpstr>
      <vt:lpstr>Se agruparán de 6 estudiantes como máximo.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PRÁCTICO 1.1</dc:title>
  <dc:creator>Vale Tobar</dc:creator>
  <cp:lastModifiedBy>pablo espinosa perez</cp:lastModifiedBy>
  <cp:revision>1</cp:revision>
  <dcterms:created xsi:type="dcterms:W3CDTF">2024-04-04T19:44:42Z</dcterms:created>
  <dcterms:modified xsi:type="dcterms:W3CDTF">2024-04-05T17:43:01Z</dcterms:modified>
</cp:coreProperties>
</file>