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D9282-2F67-8BAF-C466-B65984ADE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F61C7A-3782-9BA2-5A75-0C08B1F97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8FEDA-B8D4-1DAB-73D2-18448501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265DEE-713D-7111-CEE3-71F7EBE5A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0E8D8-4EA0-7CAB-DC94-BAED5284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533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8579A-1999-1232-091D-AE877DA7F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7E3D72-8EC5-3DBD-365E-CC0ABB93C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F99BB-441E-D9C4-9A1C-22871763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194E4-FD77-9912-D56E-CCE8BBD2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F264D1-1413-5FB3-4AE9-1D71F814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48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4C4127-460E-6790-E153-109D3F6AA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EC7E8E-4D28-0CBC-E9CB-8731F7C75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E09BD-C8CA-E6D9-902A-743F67E9A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A828A1-81A8-252C-3BF6-6CC94805A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D0982-A14B-FF4D-8874-E9BF2825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35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97326-5C1C-A951-1907-BA7E196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B80E1-386E-B503-5297-4C54DE5CB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BD01E-ED3A-617A-4A6E-74A4D26F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626E45-90F2-9C74-48E5-01F5AB53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88552D-8A23-32ED-9DA1-DEF579B33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50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0BAA5-4844-BC9F-4676-C803AFC2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D0FD3-BD95-26F3-7A6B-88A5A631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1AF727-F8C3-9D22-C66B-66454A17E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940B1-0599-38C8-5779-BC417933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748BD0-15D8-4CAA-4F1E-3C9808C9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812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C974-7EEE-CB71-50B3-A7B26A0E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F5C7B5-5BB8-8EC9-5984-0BE6B4B21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56D811-72D9-E6EF-4D8F-35FC9810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B39509-C161-8992-A03D-FB22EA5B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7BC2AB-3FD7-F2CA-2E03-39BA0E80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DD3358-29BC-EFD3-2A1C-6DC9660F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7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981D4-6E4C-A690-7383-C97A0E90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11553B-E5D4-C36F-FF78-D69D497F8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B1BC4E-BDA5-CAC2-F926-8E8A9E0E5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460F4E-EA49-369F-D19F-0FC85503E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507F74-F3C8-29C9-495A-5D48A7759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604D20-401A-BC9A-10EE-B86F3CD7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C35C036-CFCF-1592-0A2C-8E9D52AC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D3538C-3A89-6BE6-4F38-28FFB09D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12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40B36-366B-E703-3667-67741FD5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44966D-3F07-4249-1CBE-DE0773C4A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FDAE6F-371C-D965-45AA-21501AA8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85F410-7A03-0EBD-FFD7-96CDEDAD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76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D81DCA-F918-60CB-D223-8BF66A41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0F58FD-907F-5422-0589-0291732A9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EB90F1-A2D6-4682-048C-06AABEFB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73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6CB09-B1A1-2F8A-8030-C58CB425C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D8D23D-78D3-80CA-F02C-089E2F8F9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47B66E-A0A4-E961-6DB6-2EF5F25F1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8C0F8-A267-0C2E-BAE1-64CD4C9C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6B2633-9FB0-6303-5A15-FD0DF8D6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610E6D-D193-352A-E9C0-849DE020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37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BA523-2841-8B7C-DA47-098A745B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EEEEA6-6152-5F36-08CF-13DE33959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D35FD2-D16B-E7D8-BBA0-3ECAC88C8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EE50A4-B7AA-92BF-291A-C6FF63BA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7B1CEA-5FED-DE6F-9BEF-AA4652AC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64E82B-A983-BE5A-B4F8-37C33E1E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0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2B9A03-34BE-53E9-575C-407DB539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5AC3D4-2F77-ED8C-0877-357033C69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B55A0-D380-3087-CD98-FA9A1E130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D3F49-D140-40B7-A6DB-3CAA021BD1A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7AC619-B67F-F3C5-07E0-16B10E9C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791A8-548B-FB7E-FF1A-50E2FEE29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A414-444A-4A96-9C3D-5E76A09FBA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79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TRABAJO PRÁCTICO </a:t>
            </a:r>
            <a:r>
              <a:rPr lang="es-CL" dirty="0"/>
              <a:t>1.1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TRABAJO DÍA DEL LIBRO: PREPARO MI EXPOSICIÓN DEL LIBRO</a:t>
            </a:r>
          </a:p>
          <a:p>
            <a:r>
              <a:rPr lang="es-CL" dirty="0"/>
              <a:t>“CUENTOS DE LA SELVA”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5010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056" y="117863"/>
            <a:ext cx="11660155" cy="1325563"/>
          </a:xfrm>
        </p:spPr>
        <p:txBody>
          <a:bodyPr>
            <a:normAutofit/>
          </a:bodyPr>
          <a:lstStyle/>
          <a:p>
            <a:r>
              <a:rPr lang="es-CL" dirty="0"/>
              <a:t>En esta clase comenzaremos a organizar el stand para exponer nuestro libro del mes de abril.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7333" y="159263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CL" b="1" dirty="0"/>
              <a:t>1°</a:t>
            </a:r>
            <a:r>
              <a:rPr lang="es-CL" dirty="0"/>
              <a:t> Deberán organizarse en grupos, no más de 6 integrantes y deberán asignar cargos. Deben elegir un líder, quien será el representante del grupo en el stand. </a:t>
            </a:r>
          </a:p>
          <a:p>
            <a:pPr marL="0" indent="0" algn="just">
              <a:buNone/>
            </a:pPr>
            <a:r>
              <a:rPr lang="es-CL" b="1" dirty="0"/>
              <a:t>2°</a:t>
            </a:r>
            <a:r>
              <a:rPr lang="es-CL" dirty="0"/>
              <a:t> Luego la profesora entregará un tema a cada grupo: personajes principales,  características, tema central, ambiente y sus características.  Sugerencias y opiniones, entre otros.</a:t>
            </a:r>
          </a:p>
          <a:p>
            <a:pPr marL="0" indent="0" algn="just">
              <a:buNone/>
            </a:pPr>
            <a:r>
              <a:rPr lang="es-CL" b="1" dirty="0"/>
              <a:t>3°</a:t>
            </a:r>
            <a:r>
              <a:rPr lang="es-CL" dirty="0"/>
              <a:t> Los estudiantes deben organizar qué materiales deberán traer para comenzar su exposición y qué información es la necesaria para su tema.</a:t>
            </a:r>
          </a:p>
        </p:txBody>
      </p:sp>
    </p:spTree>
    <p:extLst>
      <p:ext uri="{BB962C8B-B14F-4D97-AF65-F5344CB8AC3E}">
        <p14:creationId xmlns:p14="http://schemas.microsoft.com/office/powerpoint/2010/main" val="587484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127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1.1</vt:lpstr>
      <vt:lpstr>En esta clase comenzaremos a organizar el stand para exponer nuestro libro del mes de abril.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PRACTICO 1.1</dc:title>
  <dc:creator>Vale Tobar</dc:creator>
  <cp:lastModifiedBy>pablo espinosa perez</cp:lastModifiedBy>
  <cp:revision>2</cp:revision>
  <dcterms:created xsi:type="dcterms:W3CDTF">2024-04-04T18:07:13Z</dcterms:created>
  <dcterms:modified xsi:type="dcterms:W3CDTF">2024-04-05T17:44:31Z</dcterms:modified>
</cp:coreProperties>
</file>