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09C56-16FB-7694-678A-DEE894C57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DE9B5D-FE1C-53CA-D3F5-4D74498D73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30F915-EE9B-58E7-0373-A7D291AE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5F17DD-2B62-80F1-5A4C-6A61728F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082600-8A94-0D7D-7BBE-78DD55E7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92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B1E04-DA36-914B-FE07-870A0ACAA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BAC6B4-CE4A-5DE7-4FEF-7C286A428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AB702C-2963-23C9-726F-F0833D535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0D9878-9A6D-E8FD-7E0F-32688933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9E2BB8-4C14-B55D-E22D-905EDA51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469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3724E3-F6CB-AEB4-073F-C3C2E1478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BA70EB-281C-E958-4FDD-BE2E32B0C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BBF6B1-895B-477A-A988-0C78088C6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63D1B7-8E1D-6CE2-426D-811B3806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9191B6-85C7-D555-190A-E56FCEDF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091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7392C-4D7B-0286-8385-3F8D3C16D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5C4563-6EE9-402E-969C-58099FC14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ADCCAC-51C0-5A84-E0B1-E66BE1A3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8853C0-AAE6-4E06-323A-AA1C3C2F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F9517C-6E53-6141-7EA1-3777203C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15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90EDA-9D0A-E959-0694-E5A267B43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F2F071-C4C0-8583-1055-C97814061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C41A36-060A-30ED-AAF7-DDEA86E6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D4E069-5DC8-4DD1-F244-25C8B1709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1F86C6-6274-89B4-FA8C-615D24920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83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7B8B0-72A8-8F5C-78F1-11E83D4A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728955-28B9-6674-6B9E-6AC7761D6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C7D9F2-C700-5BD8-0AB1-0B1EC1843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191027-763C-09C2-B81E-2B86F2652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E87907-5A53-0BFF-0D8F-CE5136B48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FC3B69-8DE9-8214-E0DB-169C9E48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092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E33D-4AB1-53B7-4853-BADC73EE3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241850-7118-3167-A700-D97417B62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D30A48-EE76-8688-01B1-895F27B7B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B586A7D-FB28-1B93-331A-DBBC27C50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D83A16-193C-C73B-173A-AA06F63AA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EE5CE8-0232-DC02-F8E3-308D65524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B34180-9851-6D98-FA4C-7CFA60CF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0867382-AF4C-4E34-79D2-FB932295D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88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96B1-129B-93D4-1759-3C5BA96CA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6797F2-90C7-7241-31C7-015B72F8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0781A9-777F-28EB-6578-CAFC1668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5B3F9EF-0636-08B8-F1D1-AAB218EA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9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84D836-096E-D666-210E-254AEF5EB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2B1949-0079-704C-BDA4-C2D3DF559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08856A-BAF0-B95F-3C7E-670A4AA05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27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D7E98-429E-E285-ABBA-C211EAE8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9EBFB8-16E5-5A8C-D05E-F5CFC3799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98AF0C-DAD5-3720-E243-0491A264D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044922-77C1-E0DC-0E1D-CB0B35EE3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974453-62F8-3917-187E-E6838AC9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848614-14F5-9BA0-8527-C4603907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117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8D999-8954-5DA8-7A85-FC5F121B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577C45-7E3E-DDE3-41EE-424018A2A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AB9FAB-2871-2315-7D19-DEFAC7757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EF6574-9143-1E80-177E-E47005131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069BBA-C406-CEEF-640A-165E9FA0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14DF81-94AB-A69E-78D3-FA238F4F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228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A79370-4263-7120-357E-D3F74E03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162649-FE90-F102-BF82-7F068290D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F275B2-74BA-D5AB-74D5-4AE98C239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03B6D-7C5C-4DB6-8B77-A2A503D00ED2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4D099F-5E08-F24D-5A90-E6589AB8D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A8316-5D1A-8959-2953-00E72FE3C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1DDD9-7673-4AA0-9D6D-6DCAD862DF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728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TRABAJO PRÁCTICO </a:t>
            </a:r>
            <a:r>
              <a:rPr lang="es-CL" dirty="0"/>
              <a:t>1.2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TRABAJO DÍA DEL LIBRO: COMIENZO CON LA ELABORACIÓN DE  MI EXPOSICIÓN DEL LIBRO</a:t>
            </a:r>
          </a:p>
          <a:p>
            <a:r>
              <a:rPr lang="es-CL" dirty="0"/>
              <a:t>“CUENTOS DE LA SELVA”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150102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8E0BA-4877-783E-25F6-B34AA081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374" y="243827"/>
            <a:ext cx="11636829" cy="1325563"/>
          </a:xfrm>
        </p:spPr>
        <p:txBody>
          <a:bodyPr>
            <a:normAutofit/>
          </a:bodyPr>
          <a:lstStyle/>
          <a:p>
            <a:r>
              <a:rPr lang="es-CL" dirty="0"/>
              <a:t>Con los materiales planificados en la clase anterior, comiencen a elaboración de su papelógrafos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95ABA6-AE8C-7862-8179-962B01FF4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Organicen sus materiales.</a:t>
            </a:r>
          </a:p>
          <a:p>
            <a:r>
              <a:rPr lang="es-CL" dirty="0"/>
              <a:t>Deben escribir todo con lápiz de mina, una vez revisada la ortografía se podrá remarcar con plumón.</a:t>
            </a:r>
          </a:p>
          <a:p>
            <a:endParaRPr lang="es-CL" dirty="0"/>
          </a:p>
          <a:p>
            <a:r>
              <a:rPr lang="es-CL" dirty="0"/>
              <a:t>Al finalizar la clase los papelógrafos </a:t>
            </a:r>
            <a:r>
              <a:rPr lang="es-CL"/>
              <a:t>serán guardados por la profesora.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8369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76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PRÁCTICO 1.2</vt:lpstr>
      <vt:lpstr>Con los materiales planificados en la clase anterior, comiencen a elaboración de su papelógrafos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PRACTICO 1.2</dc:title>
  <dc:creator>Vale Tobar</dc:creator>
  <cp:lastModifiedBy>pablo espinosa perez</cp:lastModifiedBy>
  <cp:revision>2</cp:revision>
  <dcterms:created xsi:type="dcterms:W3CDTF">2024-04-04T18:18:51Z</dcterms:created>
  <dcterms:modified xsi:type="dcterms:W3CDTF">2024-04-05T17:44:11Z</dcterms:modified>
</cp:coreProperties>
</file>