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41B4E-2603-4A95-A154-4174A7ED2829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4C4C7-F7E8-4A4B-BDB8-74C5E9BADD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8558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F729F2-0D24-4B9D-969E-6C598AA11DF3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828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DFEED5-A04F-3721-34E1-C2EE30595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F4F411-D981-05BD-59DD-01A7C5F55B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9B72C5-B1FE-540B-7FE5-C984FAEBB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785E-747A-4E4C-B6DA-00194B69170F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B07C2A-0138-9DA6-57B1-599FC36CE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CFCFA6-13C8-CE65-C1A7-279DBD3E6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6082-6076-43B1-B37B-11F354E1BE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9695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1F7E7-833D-E142-726B-960D345B4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9292D8-6687-681A-E31E-2891BB351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9313F0-B2B0-AE75-5786-F57263FE9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785E-747A-4E4C-B6DA-00194B69170F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91B376-382C-F1DF-FF37-87E0B612C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35FAC6-0EAE-9E57-B963-3C45ACB95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6082-6076-43B1-B37B-11F354E1BE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232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8EA558C-CC8B-074A-AB71-DCE76DD35E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C27884-5CD2-27AB-6324-B883AAC2A8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2B6DFE-02B1-9C5F-026B-39D006566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785E-747A-4E4C-B6DA-00194B69170F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03359D-401D-8385-F518-C0B1E945E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CD83CE-4A10-CBFD-F0DC-B0E70C3A7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6082-6076-43B1-B37B-11F354E1BE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716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635AB9-C01A-77DB-3240-CCF054E43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EACB67-AA62-CFFD-715A-20F909BE3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36C69E-15F2-6E27-55C2-471FD5D24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785E-747A-4E4C-B6DA-00194B69170F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85FDD2-AAD6-4E16-0188-CA33594C7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29FD61-C099-910C-5326-2A46B8174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6082-6076-43B1-B37B-11F354E1BE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265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5BFD5F-3B13-A749-223D-5FCB0DFDF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CBAD950-1BE2-FF3C-3667-1F4BA4570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158C35-1720-A7EF-406E-39E47F1B2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785E-747A-4E4C-B6DA-00194B69170F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53DADD-4B33-8025-7B5A-3B8DC015E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202A99-B4FC-52F5-F0F8-8547983A9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6082-6076-43B1-B37B-11F354E1BE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7693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50FEAF-AC07-C70A-ECD3-B2DBF8D26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C01284-9CD4-2B28-B5D1-E282430E89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4F4B5FF-E5AA-2BA1-C16A-D92E2DBEE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050A70-87B1-672B-6CD0-F3BFF3516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785E-747A-4E4C-B6DA-00194B69170F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4A42BF-3FE7-0A06-C4F9-DA072BEA8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656C50-A14B-222D-B9DB-9AE059BF3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6082-6076-43B1-B37B-11F354E1BE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9445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2F9DFF-151F-D1C8-B9FA-CE7E5DC49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7C6954A-E9A2-C204-D7E6-0A84CE691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E6EDCA-E568-CBCA-F3DC-C59F97A995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2EC482B-D822-5F19-3ED2-7DA9DCDC8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5E549DB-4D5E-FE8A-C990-5B48A19304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E8CB72E-AF7B-A690-BFB3-71F1AF9FD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785E-747A-4E4C-B6DA-00194B69170F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AE7B822-E9EE-7420-6E8A-A62A4685E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D1C1647-BBE2-0EEB-3F86-51BD9469C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6082-6076-43B1-B37B-11F354E1BE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761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26763A-ECF6-02C5-D262-1C3549D96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9ACB917-964D-4CF2-2251-2EF74697B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785E-747A-4E4C-B6DA-00194B69170F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DFAEEA9-C4C1-DA05-2987-35105DADD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DC4CF96-A307-9083-B2AE-BCEC0D3FF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6082-6076-43B1-B37B-11F354E1BE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3359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364582B-73B2-4FB2-01CC-93A41D43B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785E-747A-4E4C-B6DA-00194B69170F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C3BCD6F-5471-BC4C-1DCE-B6978D6F4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D34F573-4141-9391-0902-D4D4A5952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6082-6076-43B1-B37B-11F354E1BE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304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991CD7-7C10-B6A4-D640-2BEB2C9BA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0A82D6-8987-D4F6-00A4-70E851AF1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738A37-CCBE-C595-80EE-49AB8C066C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793085-EE40-DEEB-F9B9-90BFFCD9E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785E-747A-4E4C-B6DA-00194B69170F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822E68-9539-941E-6326-610834E20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2ED26A-B319-7D0C-7AC0-F77F6F33C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6082-6076-43B1-B37B-11F354E1BE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1573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8CBBA0-E90E-897D-6BCC-30F75266B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99D5F66-5075-1613-0864-07C12BB08D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2FEC0F4-C917-4835-21E1-7E6BC8448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0A4B2F-5FE9-7645-1295-FC59DA53D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785E-747A-4E4C-B6DA-00194B69170F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8966F2E-4A7E-1CE5-BBDC-34B796F78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1EFEC32-41E6-F7A5-0DD1-D0CDC17B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6082-6076-43B1-B37B-11F354E1BE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9373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7597C37-E66B-070C-B4A6-09CD569B6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CBA3DF-23F0-2C26-A504-7182125C9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FA109A-50CB-5933-C97F-13E815E918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5785E-747A-4E4C-B6DA-00194B69170F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F1EA55-79B2-B897-F7FE-5670CF6D3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71E343-225B-19C1-F37D-6447A5A0D6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06082-6076-43B1-B37B-11F354E1BE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1886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TRABAJO PRACTICO 1.3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TRABAJO DÍA DEL LIBRO</a:t>
            </a:r>
            <a:r>
              <a:rPr lang="es-CL"/>
              <a:t>:  MI </a:t>
            </a:r>
            <a:r>
              <a:rPr lang="es-CL" dirty="0"/>
              <a:t>EXPOSICIÓN DEL LIBRO</a:t>
            </a:r>
          </a:p>
          <a:p>
            <a:r>
              <a:rPr lang="es-CL" dirty="0"/>
              <a:t>“CUENTOS DE LA SELVA”</a:t>
            </a:r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1501027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C8E0BA-4877-783E-25F6-B34AA081A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374" y="243827"/>
            <a:ext cx="11636829" cy="1325563"/>
          </a:xfrm>
        </p:spPr>
        <p:txBody>
          <a:bodyPr>
            <a:normAutofit/>
          </a:bodyPr>
          <a:lstStyle/>
          <a:p>
            <a:r>
              <a:rPr lang="es-CL" dirty="0"/>
              <a:t>Se organizan en los grupos y continúan con la preparación de la actividad del día del libro: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95ABA6-AE8C-7862-8179-962B01FF4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Organizan sus materiales.</a:t>
            </a:r>
          </a:p>
          <a:p>
            <a:r>
              <a:rPr lang="es-CL" dirty="0"/>
              <a:t>Se ponen de acuerdo quien es el que los representará para exponer uno de los cuentos del libro.</a:t>
            </a:r>
          </a:p>
          <a:p>
            <a:endParaRPr lang="es-CL" dirty="0"/>
          </a:p>
          <a:p>
            <a:r>
              <a:rPr lang="es-CL" dirty="0"/>
              <a:t>Practican su exposición.</a:t>
            </a:r>
          </a:p>
        </p:txBody>
      </p:sp>
    </p:spTree>
    <p:extLst>
      <p:ext uri="{BB962C8B-B14F-4D97-AF65-F5344CB8AC3E}">
        <p14:creationId xmlns:p14="http://schemas.microsoft.com/office/powerpoint/2010/main" val="21283691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67</Words>
  <Application>Microsoft Office PowerPoint</Application>
  <PresentationFormat>Panorámica</PresentationFormat>
  <Paragraphs>10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TRABAJO PRACTICO 1.3</vt:lpstr>
      <vt:lpstr>Se organizan en los grupos y continúan con la preparación de la actividad del día del libro: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PRACTICO 1.3</dc:title>
  <dc:creator>Vale Tobar</dc:creator>
  <cp:lastModifiedBy>pablo espinosa perez</cp:lastModifiedBy>
  <cp:revision>1</cp:revision>
  <dcterms:created xsi:type="dcterms:W3CDTF">2024-04-18T16:47:09Z</dcterms:created>
  <dcterms:modified xsi:type="dcterms:W3CDTF">2024-04-22T16:55:10Z</dcterms:modified>
</cp:coreProperties>
</file>