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52C52-1063-F4ED-BFDB-1A034BFB6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FB25B3-8DC8-A0A7-E7CE-335A26CB2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6FAD91-48C3-9B50-A56E-7791692A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B499FB-B368-6AD7-47F1-CFC31BDE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E77430-19BF-63D5-5BC3-5E3DF127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36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F6C60-45CB-F103-4086-DAB1C5BA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77613D-34B2-2804-4736-5DF20492C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0373AF-F2D1-30E7-9B64-FA43A63C6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37B72D-7175-26EF-C78B-2066C042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7A93A-2406-C165-B780-DCF502BF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63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E1C4C9-2184-929C-6918-3F0B56B1A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65DD06-D8B5-249F-4922-CC8EA2126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58A8F7-33BE-34D8-8BAA-70765D38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E694DE-2EE1-FFEC-6C5E-68513BB1F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F03796-A20F-9F92-FBC7-9EA3509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18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08DD-5F08-D32B-7F91-9BDE84DD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36DCDD-BA75-3C2E-FBAA-AF2C4A9F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A8F85-B2EE-CF76-7638-2D94B7A0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B7EEF0-4CFA-04EB-A6CB-D108AE05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8624B-2865-509A-FEFB-4A0370BF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48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06902-E8C4-CD55-78A3-59FA36F9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EB699-8A5D-AB16-BB7F-8D3F57B09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5C85BE-9F6C-CE07-9C3C-EAAF2014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F0FDD-B9EE-3B5C-E58F-5034DCA5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91ABA-E18E-83FA-9DD8-07C4A998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98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0D579-0834-3914-3F1C-22A8D5E9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45264F-5AE6-7969-CA4C-CE97F5B41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CADA06-0349-3E24-A585-A17030E51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3828F4-012E-DD18-56B8-CF7004DE5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A82253-7C93-1E81-885F-239AEA24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116A97-CA73-6919-164A-A39C3411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4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0F2E0-5BEE-AE01-FBF2-03228C18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85A8F8-FBAB-86D1-8B09-7EBD9DE6B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EE4455-2D5F-06F0-69E7-1EED43B2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FFF9EA2-A6AA-AF74-BB1A-C6E40BB10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21C346-CB67-D88E-A595-1B25D49BC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0FF3FD-4789-02F8-17A7-D2D92FD8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6BF489-0806-2E9A-A440-20E3C4BE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16343D-154F-8967-C65D-E689F014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29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A3CB8-EA24-C3D3-8825-E4D12AF77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9DAD16-7189-47E8-089E-9FAEDA59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50FA61-7404-48A5-B408-B69D016D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8843DE-28A5-6160-928C-A5C5CE09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62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7A3D2E-5CB9-8509-F496-225C1325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662C3D-8308-DEC8-69E7-86B1D859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A365D7-BC5D-C994-A038-961C8723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35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7FA1E-3075-5030-64A5-7FA49C92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A2B4CD-9EDE-B1FE-49B6-A73FAC51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33194D-6BDA-ACE3-4B58-7A5A0845B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7BC449-06EB-F8CB-9ADB-E08E8792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53B0EE-862A-3F74-1029-FDE369D7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196D00-E020-4F34-C04A-8B467CF2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2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E9659-4274-D607-320B-1868566A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732E32-D3AC-EA71-3EA5-6851920C0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73ACD4-9718-2FE4-8FAB-6FC070110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C38C4-D49A-34FB-57F8-501000FD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22E62D-948B-0AA5-99DE-95B6D93E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208F0A-B211-BD6D-5B8D-1BD1AB93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67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07D6B6-24DB-A648-6189-8FC6116C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D14BC-5E74-8CBC-6785-25EA710A9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1FB993-A103-AB4E-4350-750DE62DF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6DA2F-B08C-414D-B992-BCDA0EE81DE0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BF0D75-8371-21C5-E44B-1DE25E669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1D1D0C-D4A5-C8D9-1389-68C2AE2CD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15B5A-D743-1078-9EB8-C5F786365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TRABAJO PRÁCTICO 2.2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F7305-6A3B-B485-66B6-FF00C0F0E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Me preparo para la presentación del día del libro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12-04-2024</a:t>
            </a:r>
          </a:p>
        </p:txBody>
      </p:sp>
    </p:spTree>
    <p:extLst>
      <p:ext uri="{BB962C8B-B14F-4D97-AF65-F5344CB8AC3E}">
        <p14:creationId xmlns:p14="http://schemas.microsoft.com/office/powerpoint/2010/main" val="195970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EA76A-0DFD-038C-B7B8-7380B4D1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9" y="173848"/>
            <a:ext cx="11459548" cy="1325563"/>
          </a:xfrm>
        </p:spPr>
        <p:txBody>
          <a:bodyPr>
            <a:normAutofit/>
          </a:bodyPr>
          <a:lstStyle/>
          <a:p>
            <a:r>
              <a:rPr lang="es-CL" dirty="0"/>
              <a:t>Según los avances de la clase anterior, continúan con sus trabajos: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53928-3F80-4CA5-E394-368CA9C9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78" y="1438404"/>
            <a:ext cx="11823441" cy="5190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En los grupos ya conformados seguirán trabajando en la elaboración de sus trabajos para la exposición del día del libro.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b="1" dirty="0"/>
              <a:t>Recuerda que los temas por grupo son:</a:t>
            </a:r>
          </a:p>
          <a:p>
            <a:r>
              <a:rPr lang="es-CL" dirty="0"/>
              <a:t>Grupo 1: Personaje principal y sus características/Líder- Matías </a:t>
            </a:r>
            <a:r>
              <a:rPr lang="es-CL" dirty="0" err="1"/>
              <a:t>Gúmera</a:t>
            </a:r>
            <a:r>
              <a:rPr lang="es-CL" dirty="0"/>
              <a:t>.</a:t>
            </a:r>
          </a:p>
          <a:p>
            <a:r>
              <a:rPr lang="es-CL" dirty="0"/>
              <a:t>Grupo 2: Personajes y sus características/Líder-Irene Zambrano.</a:t>
            </a:r>
          </a:p>
          <a:p>
            <a:r>
              <a:rPr lang="es-CL" dirty="0"/>
              <a:t>Grupo 3: Ambiente y sus características/Líder-Izan Salazar.</a:t>
            </a:r>
          </a:p>
          <a:p>
            <a:r>
              <a:rPr lang="es-CL" dirty="0"/>
              <a:t>Grupo 4: Tema central del libro/ Líder- </a:t>
            </a:r>
            <a:r>
              <a:rPr lang="es-CL" dirty="0" err="1"/>
              <a:t>Analiz</a:t>
            </a:r>
            <a:r>
              <a:rPr lang="es-CL" dirty="0"/>
              <a:t> </a:t>
            </a:r>
            <a:r>
              <a:rPr lang="es-CL" dirty="0" err="1"/>
              <a:t>Carrasquero</a:t>
            </a:r>
            <a:r>
              <a:rPr lang="es-CL" dirty="0"/>
              <a:t>.</a:t>
            </a:r>
          </a:p>
          <a:p>
            <a:r>
              <a:rPr lang="es-CL" dirty="0"/>
              <a:t>Grupo 5: Datos del autor/ Líder- Agustín Castro.</a:t>
            </a:r>
          </a:p>
          <a:p>
            <a:r>
              <a:rPr lang="es-CL" dirty="0"/>
              <a:t>Grupo 6: Opiniones y sugerencias/ Líder- Fernanda Morales.</a:t>
            </a:r>
          </a:p>
          <a:p>
            <a:pPr marL="0" indent="0">
              <a:buNone/>
            </a:pP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217998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2.2</vt:lpstr>
      <vt:lpstr>Según los avances de la clase anterior, continúan con sus trabajos: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PRÁCTIVO 2.2</dc:title>
  <dc:creator>Vale Tobar</dc:creator>
  <cp:lastModifiedBy>pablo espinosa perez</cp:lastModifiedBy>
  <cp:revision>2</cp:revision>
  <dcterms:created xsi:type="dcterms:W3CDTF">2024-04-10T19:09:28Z</dcterms:created>
  <dcterms:modified xsi:type="dcterms:W3CDTF">2024-04-22T16:56:22Z</dcterms:modified>
</cp:coreProperties>
</file>