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AB87C6-3355-F35C-9844-7F1EC52C47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E3E37FF-D212-4F25-7DD4-54355F0640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9E4D9A-77EC-50A9-86F7-254A487E2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640C-AC41-4E32-B423-38E6BE5BF066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EAF6F1-BB99-AE51-9487-CB2F8783F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7295B4-CEEA-9B5A-0171-318C7AF74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1FFD-4C27-409B-BD6C-09CEDB8042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2855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93F36B-4CCB-3E75-C285-DC109C453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0443C15-00F2-5CA4-F720-50076D848B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09B6AC-5A3D-775E-13D6-D5A45BECF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640C-AC41-4E32-B423-38E6BE5BF066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E26397-DE42-C835-389C-582FF4ED6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CE3186-D1D6-35ED-90F6-6F996EA04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1FFD-4C27-409B-BD6C-09CEDB8042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7330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7D85116-8DE2-D4A4-75C6-7528FB320F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5124188-10EC-DEB0-F11D-215F715B50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45C0F9-6411-A717-572F-EA0B170BD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640C-AC41-4E32-B423-38E6BE5BF066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4BEB1F-9E4A-7F82-8DB9-576DAF45B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1E4E19-CE9B-D0B9-4D7F-0095F01FA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1FFD-4C27-409B-BD6C-09CEDB8042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8396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1E5936-7BCD-1A50-1FBA-DD515B774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8F750A-11AC-F2F2-2732-30FA4162B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E79108-766A-FF8B-E2D4-D201D754E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640C-AC41-4E32-B423-38E6BE5BF066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04F994-06DB-BDE4-40AF-BBDBE3A10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9DAE82-6A72-31CD-EE7B-66BB00775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1FFD-4C27-409B-BD6C-09CEDB8042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2428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577D56-B7BE-98ED-916E-6A1CB7352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72CC77D-BCD7-944A-77CE-28279D4D0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24D185-73AA-3E5C-BF4D-A87AFEEF4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640C-AC41-4E32-B423-38E6BE5BF066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3B54D7-04AF-CB18-9304-6B7CAC27A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E80B06-B8B9-B2EA-C699-5B76C2569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1FFD-4C27-409B-BD6C-09CEDB8042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3389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526F8A-2D6C-38B9-5FB2-5E0800444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BA8BD0-3366-9C83-96A7-902DF7D908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2EFEB7-D5F2-4724-2A2C-4B16C2B0B0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125D91-A78F-9479-EEA3-4ECB23EED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640C-AC41-4E32-B423-38E6BE5BF066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5A801A2-CD70-6EDA-DA1A-CA4DEA390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8D68D2-F407-EF84-21F5-3F4D9A1D0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1FFD-4C27-409B-BD6C-09CEDB8042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2688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071D80-36B6-070D-3195-ACE50420B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64F61E-21DA-0538-1B63-769B2F9674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C2B6310-D052-7F19-C464-12D35FDC5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CCF3C3D-AF83-F851-DD39-E4F2FC944B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9750C8B-8645-B0AB-69E2-0EF5CB6997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B3A6230-C6FF-F2EB-58B4-54F51FB15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640C-AC41-4E32-B423-38E6BE5BF066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2F0BA2F-D041-7A0A-453C-88A607D54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7E6ADB3-0D2B-8B49-3E50-943067EC8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1FFD-4C27-409B-BD6C-09CEDB8042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5587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813641-FC72-C348-95E9-61C8201C2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732447F-10CE-3FAC-BB15-F55C051D8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640C-AC41-4E32-B423-38E6BE5BF066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8AB5446-41F3-530D-2AC1-4ED65409D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8BD0DC5-93A9-8A61-8244-EB5401C06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1FFD-4C27-409B-BD6C-09CEDB8042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9427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4C647A0-A254-2C55-00A2-44535C673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640C-AC41-4E32-B423-38E6BE5BF066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86F6CE9-3AC5-70B5-79E9-56950E86B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A2184DD-5679-3F0D-8EF2-FCC316462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1FFD-4C27-409B-BD6C-09CEDB8042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899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BF0D7F-1F72-FE24-C14C-CF6D8A714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80C327-E341-35F7-CC5D-95D971053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903FB48-265C-2ABD-5A4E-73DA4BCD06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F6D508-44F9-DDBE-E0C9-546B461AA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640C-AC41-4E32-B423-38E6BE5BF066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08B5F41-3553-0723-1BB4-FAA94BF58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A896FC-7375-3B05-2C48-8204F793F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1FFD-4C27-409B-BD6C-09CEDB8042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8582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B6933A-3AD2-0389-5D04-F96EEC1E0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5CB7177-9D27-7C50-2459-87395D3D0F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DE41E16-DD4B-95E1-502F-DBD2CF4117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4F1C766-3EC1-4E7D-96DB-393B961E9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640C-AC41-4E32-B423-38E6BE5BF066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70F1454-6959-56B6-A702-AA20C2CED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2A96853-6280-5081-5C2B-590D4C97B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1FFD-4C27-409B-BD6C-09CEDB8042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1756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234B88D-BA3E-A08A-EF4A-CB815A15F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601CEF8-FDD0-63DC-2967-3AD79082B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CF2A36-6872-0AE7-79B8-3E6CE03276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4640C-AC41-4E32-B423-38E6BE5BF066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9C9698-EEA2-8CD2-73CC-5387D73200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C477B6-EDC2-607F-94A2-2A9C01BF6F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61FFD-4C27-409B-BD6C-09CEDB8042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8065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A15B5A-D743-1078-9EB8-C5F7863651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TRABAJO PRÁCTIVO 2.3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BF7305-6A3B-B485-66B6-FF00C0F0E4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Me preparo para la presentación del día del libro</a:t>
            </a:r>
          </a:p>
          <a:p>
            <a:r>
              <a:rPr lang="es-CL" dirty="0"/>
              <a:t>3° básico</a:t>
            </a:r>
          </a:p>
          <a:p>
            <a:r>
              <a:rPr lang="es-CL" dirty="0"/>
              <a:t>15-04-2024</a:t>
            </a:r>
          </a:p>
        </p:txBody>
      </p:sp>
    </p:spTree>
    <p:extLst>
      <p:ext uri="{BB962C8B-B14F-4D97-AF65-F5344CB8AC3E}">
        <p14:creationId xmlns:p14="http://schemas.microsoft.com/office/powerpoint/2010/main" val="1959706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2EA76A-0DFD-038C-B7B8-7380B4D1C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379" y="173848"/>
            <a:ext cx="11459548" cy="1325563"/>
          </a:xfrm>
        </p:spPr>
        <p:txBody>
          <a:bodyPr>
            <a:normAutofit/>
          </a:bodyPr>
          <a:lstStyle/>
          <a:p>
            <a:r>
              <a:rPr lang="es-CL" dirty="0"/>
              <a:t>En esta clase deberán terminar con los papelógrafos.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053928-3F80-4CA5-E394-368CA9C91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378" y="1438404"/>
            <a:ext cx="11823441" cy="51909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/>
              <a:t>En los grupos ya conformados deberán terminar sus papelógrafos.</a:t>
            </a:r>
          </a:p>
          <a:p>
            <a:endParaRPr lang="es-CL" dirty="0"/>
          </a:p>
          <a:p>
            <a:pPr marL="0" indent="0">
              <a:buNone/>
            </a:pPr>
            <a:r>
              <a:rPr lang="es-CL" b="1" dirty="0"/>
              <a:t>Recuerda que los temas por grupo son:</a:t>
            </a:r>
          </a:p>
          <a:p>
            <a:r>
              <a:rPr lang="es-CL" dirty="0"/>
              <a:t>Grupo 1: Personaje principal y sus características/Líder- Matías </a:t>
            </a:r>
            <a:r>
              <a:rPr lang="es-CL" dirty="0" err="1"/>
              <a:t>Gúmera</a:t>
            </a:r>
            <a:r>
              <a:rPr lang="es-CL" dirty="0"/>
              <a:t>.</a:t>
            </a:r>
          </a:p>
          <a:p>
            <a:r>
              <a:rPr lang="es-CL" dirty="0"/>
              <a:t>Grupo 2: Personajes y sus características/Líder-Irene Zambrano.</a:t>
            </a:r>
          </a:p>
          <a:p>
            <a:r>
              <a:rPr lang="es-CL" dirty="0"/>
              <a:t>Grupo 3: Ambiente y sus características/Líder-Izan Salazar.</a:t>
            </a:r>
          </a:p>
          <a:p>
            <a:r>
              <a:rPr lang="es-CL" dirty="0"/>
              <a:t>Grupo 4: Tema central del libro/ Líder- </a:t>
            </a:r>
            <a:r>
              <a:rPr lang="es-CL" dirty="0" err="1"/>
              <a:t>Analiz</a:t>
            </a:r>
            <a:r>
              <a:rPr lang="es-CL" dirty="0"/>
              <a:t> </a:t>
            </a:r>
            <a:r>
              <a:rPr lang="es-CL" dirty="0" err="1"/>
              <a:t>Carrasquero</a:t>
            </a:r>
            <a:r>
              <a:rPr lang="es-CL" dirty="0"/>
              <a:t>.</a:t>
            </a:r>
          </a:p>
          <a:p>
            <a:r>
              <a:rPr lang="es-CL" dirty="0"/>
              <a:t>Grupo 5: Datos del autor/ Líder- Agustín Castro.</a:t>
            </a:r>
          </a:p>
          <a:p>
            <a:r>
              <a:rPr lang="es-CL" dirty="0"/>
              <a:t>Grupo 6: Opiniones y sugerencias/ Líder- Fernanda Morales.</a:t>
            </a:r>
          </a:p>
          <a:p>
            <a:pPr marL="0" indent="0">
              <a:buNone/>
            </a:pP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22179988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112</Words>
  <Application>Microsoft Office PowerPoint</Application>
  <PresentationFormat>Panorámica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TRABAJO PRÁCTIVO 2.3</vt:lpstr>
      <vt:lpstr>En esta clase deberán terminar con los papelógrafos.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TRABAJO PRÁCTIVO 2.3</dc:title>
  <dc:creator>Vale Tobar</dc:creator>
  <cp:lastModifiedBy>pablo espinosa perez</cp:lastModifiedBy>
  <cp:revision>1</cp:revision>
  <dcterms:created xsi:type="dcterms:W3CDTF">2024-04-15T03:25:52Z</dcterms:created>
  <dcterms:modified xsi:type="dcterms:W3CDTF">2024-04-15T15:08:08Z</dcterms:modified>
</cp:coreProperties>
</file>