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26058-D61F-B983-681D-1B95C8D11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2C1F1A-758E-CD2E-77DE-3C5D31123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182FA4-6FD1-E224-DCFE-5354E302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7E17B2-6775-63D9-4781-5FC46117E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4397E5-253C-0DB8-D982-32B9DA8FB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165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73AD0-F88E-68C8-AC91-9582189CF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9153CE0-BF12-F4B5-8DB6-93CA57C3D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2AD8ED-B423-3A2D-EB48-885DAFFBA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7E8B4E-9FE4-4265-887E-115E431A5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206192-C5B3-A65D-3BD8-8AC26B9AA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17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208A0C6-547D-2A48-8D81-9C156AC10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85585E-84F1-C6C5-2273-2F8540123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F002F7-A924-77DA-6D97-0A9974538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745660-E5DB-721F-508A-165C94B0B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021AB1-D804-B882-E283-547C0FEAB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435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B2851-335A-533B-7D11-0B6906123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0419B-4E5E-FF60-4694-5DC8ACA83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48BE22-C58B-C0DB-E452-4230921CE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57E8FB-07FF-D0A0-9872-4F6F1C5D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EA9DC0-707C-F9FE-7D36-C5DA6521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40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CC0E90-0693-88FA-015A-E79E7C47D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50DB8A-A075-2499-B85A-EC7F87A15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776F6C-74A6-6219-7FFF-F2CC9BB17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C2F6CF-1BF4-2766-D723-E49AE680F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63923C-6F14-906F-1E67-360B2A9C4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610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C8B42-864E-4AD2-C1EA-3B8461C6B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7AF353-569C-7EAC-61D4-7CF7EEE254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2EE367-29EE-FF16-A0E6-A8EA14CF3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8C3A4C-56CB-475A-53C9-B35640113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B07F83-6E12-B028-6615-58BFD83BE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7A5AF0-3D00-539E-AF56-C801C3B0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069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35576-158C-5687-01DD-72FF5E97D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B21394-399F-91CC-31D7-BD28A2678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C51C7D-4B0F-D16E-B0E3-8734AF915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EF440B4-18B1-0A59-0C6A-733B9174A7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E82BD8E-9D96-1A7E-31D9-99A6BD5AA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E0432B-ECD1-71B0-0A70-0B403449C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1EBF6F-BA66-AE6D-C227-602B67EB9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0EDA9C0-BD54-A47E-B84F-F89E2F6D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566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9061DF-9119-3FE3-0D59-A3D5692EA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0ADC6BF-C037-5EB5-DA01-2B345383C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6F1134-E159-6724-3BA0-92CC5765B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21661D-1815-D170-8AF5-36EB2000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233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B1760B-BE6A-20AA-02A9-8F6D5273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97C42C-38C0-49BC-0D13-022F96C00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56C841-EBDD-6CC2-4867-7C7E6D8B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44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0D664-63F7-AF10-8A08-D1897D1E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2AB40D-630C-B13A-66B6-DD59F52F5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ADE9E6-4F04-C09A-D9D9-B76EA17EB2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B02A95-0CC5-8F31-B907-73F7F1227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4FB8FB-7AAA-08AD-691D-62112010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B32846-7BCA-DE29-5A6C-CD76925A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042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83D17C-13C3-9592-668D-AAE82937B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B606332-61C5-9515-4F0C-270C2DBB14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A4E223-EBCA-6831-9A4D-B66068C0C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BCFEAC-88BF-0496-578A-68C6BAE5F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47966E-87CF-8096-CAED-4427C86CD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C81FB8-3438-B908-4C5D-E6DDF9B9E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548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ABFF4C-1F18-4223-D065-C5FC86F46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49D04D-47CD-B49C-DB95-88E614213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85BEA9-051F-2F5A-7A1E-EB7DC69F6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0764B-1322-4E0D-95B3-EBB6EF5CCFE1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6D015A-9ED3-612F-29EC-523DED59C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867B1B-965F-5F19-3986-0CB49B27FE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AAFDA-FB81-4A1D-8654-E63CC8ED52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943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1ACCB2-0766-16DB-6583-E6717A4F19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/>
              <a:t>TRABAJO PRÁCTICO </a:t>
            </a:r>
            <a:r>
              <a:rPr lang="es-MX" dirty="0"/>
              <a:t>3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003C73-B0AD-242A-946E-9A3A94CFEC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Preparo mi exposición del día del libro</a:t>
            </a:r>
          </a:p>
          <a:p>
            <a:r>
              <a:rPr lang="es-MX" dirty="0"/>
              <a:t>22-04-2024</a:t>
            </a:r>
          </a:p>
          <a:p>
            <a:r>
              <a:rPr lang="es-MX" dirty="0"/>
              <a:t>3°Básico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0810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F38A1-9459-DBE0-2A17-A6D88EB9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 los grupos ya organizados comienzan con la preparación de su exposición.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DA744D-D198-DB84-E0DE-646D40007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Realizan los últimos detalles de su papelógrafos.</a:t>
            </a:r>
          </a:p>
          <a:p>
            <a:r>
              <a:rPr lang="es-MX" dirty="0"/>
              <a:t>Establecen quienes serán los representantes de cada grupo en el Stand.</a:t>
            </a:r>
          </a:p>
          <a:p>
            <a:r>
              <a:rPr lang="es-CL" dirty="0"/>
              <a:t>Practican </a:t>
            </a:r>
            <a:r>
              <a:rPr lang="es-CL"/>
              <a:t>su exposición.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2886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PRÁCTICO 3</vt:lpstr>
      <vt:lpstr>En los grupos ya organizados comienzan con la preparación de su exposición.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PRÁCTIVO 3</dc:title>
  <dc:creator>Vale Tobar</dc:creator>
  <cp:lastModifiedBy>pablo espinosa perez</cp:lastModifiedBy>
  <cp:revision>2</cp:revision>
  <dcterms:created xsi:type="dcterms:W3CDTF">2024-04-18T16:53:14Z</dcterms:created>
  <dcterms:modified xsi:type="dcterms:W3CDTF">2024-04-22T16:56:56Z</dcterms:modified>
</cp:coreProperties>
</file>