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>
      <p:cViewPr varScale="1">
        <p:scale>
          <a:sx n="77" d="100"/>
          <a:sy n="77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22:02:36.43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22:02:48.17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22:02:54.25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46 8 24575,'0'5'0,"-1"0"0,-3 5 0,1-4 0,-1 3 0,4-4 0,0 4 0,0 1 0,0 7 0,-1-5 0,-2 5 0,0-5 0,-1 3 0,0-1 0,1-2 0,0-1 0,2-1 0,1-1 0,0-1 0,-3 0 0,0 2 0,0 0 0,0 1 0,3 1 0,0-4 0,0-1 0,0 0 0,0 4 0,0-3 0,0 7 0,0-6 0,0 1 0,0 0 0,0-1 0,0-1 0,0 0 0,0-1 0,0 3 0,0 1 0,0 6 0,0-6 0,0 3 0,3-5 0,2 4 0,1 1 0,1-2 0,-2-1 0,1-2 0,5 2 0,-4-2 0,8 3 0,-4 2 0,4 5 0,-1 0 0,-4-2 0,1-4 0,-6-7 0,9-3 0,-7-3 0,10 0 0,-2 0 0,3 0 0,0 0 0,-4 0 0,2-3 0,0 0 0,1-1 0,1-1 0,-2 2 0,0 0 0,-4-5 0,-1 7 0,-1-7 0,0 5 0,0-2 0,-2-1 0,-1 2 0,3-8 0,-6 5 0,6-9 0,-4 4 0,1-4 0,1 0 0,-5 2 0,0 1 0,-3 2 0,0 0 0,0-3 0,0-3 0,0-9 0,0 8 0,0-10 0,0 20 0,0-10 0,0 9 0,0-2 0,0 0 0,0 0 0,0-1 0,-1 0 0,-3-5 0,2 7 0,-2-5 0,1 6 0,-2-4 0,-1 0 0,1-1 0,2 2 0,1 3 0,-1 2 0,-2 1 0,-2-3 0,-1-2 0,-2-3 0,0-2 0,0 9 0,2-1 0,3 6 0,0-3 0,-1-4 0,-5 0 0,-3 1 0,-7 2 0,7 2 0,-1-1 0,9 1 0,-1 1 0,2 2 0,-1 1 0,-1 0 0,-1 0 0,-6 0 0,1 0 0,2 0 0,1 0 0,5 0 0,1 2 0,2 2 0,1 7 0,1-2 0,-2 9 0,-3-4 0,-1 5 0,0-3 0,3-4 0,3-4 0,0-3 0,0 0 0,0 0 0,-1 0 0,-2-2 0,1-1 0,0-2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30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68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85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247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1920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9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035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5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25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141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82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45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1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79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46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62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17-04-2024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25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606" y="749558"/>
            <a:ext cx="3276600" cy="6677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Lo que aprendí y lo que necesito saber para mi evaluación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Este mes aprendí: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Aumentamos el rango de números de 0 a cifras de millones: aplicamos lectura, escritura y representación, apareciendo así la unidad, decena, centena de mil, unidad, decena y centena de millón.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Unidades, decenas, centenas, unidades, decenas, centenas de mil, unidades, decenas, centenas de millón : ahora las cifras se componen de unidades(U), decenas (D), centenas (C ) y unidades de mil (UM) las unidades son del 1 al 9 , a partir del 10 comienzan las decenas, a partir del 99 comienzan las centenas, a partir del 999 encontramos la unidad de mil,  después de 99.999 aparece la unidad de millón.</a:t>
            </a:r>
          </a:p>
          <a:p>
            <a:r>
              <a:rPr lang="es-CL" dirty="0">
                <a:solidFill>
                  <a:srgbClr val="0070C0"/>
                </a:solidFill>
              </a:rPr>
              <a:t>1.786.309 = 1 </a:t>
            </a:r>
            <a:r>
              <a:rPr lang="es-CL" dirty="0" err="1">
                <a:solidFill>
                  <a:srgbClr val="0070C0"/>
                </a:solidFill>
              </a:rPr>
              <a:t>Um</a:t>
            </a:r>
            <a:r>
              <a:rPr lang="es-CL" dirty="0">
                <a:solidFill>
                  <a:srgbClr val="0070C0"/>
                </a:solidFill>
              </a:rPr>
              <a:t> + 7UM + 8 DM + 6UM + 3C + 9U</a:t>
            </a:r>
          </a:p>
          <a:p>
            <a:r>
              <a:rPr lang="es-CL" dirty="0">
                <a:solidFill>
                  <a:srgbClr val="0070C0"/>
                </a:solidFill>
              </a:rPr>
              <a:t>2.173.458 = 2Um + 1 CM +7DM + 3UM + 4U + 5D +8U</a:t>
            </a:r>
          </a:p>
          <a:p>
            <a:r>
              <a:rPr lang="es-CL" dirty="0"/>
              <a:t> </a:t>
            </a: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2" name="Picture 2" descr="Resultado de imagen para imagenes de matematica | Desenhos de matematica, Matematica  para concurso, Matemática">
            <a:extLst>
              <a:ext uri="{FF2B5EF4-FFF2-40B4-BE49-F238E27FC236}">
                <a16:creationId xmlns:a16="http://schemas.microsoft.com/office/drawing/2014/main" id="{CA5F8D67-9A60-F367-0594-CB8E40A62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606" y="2057400"/>
            <a:ext cx="3022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Así también podemos identificar el valor y la posición de un digito dentro de una cifra ahora con un ámbito numérico mayor:</a:t>
            </a:r>
          </a:p>
          <a:p>
            <a:r>
              <a:rPr lang="es-CL" dirty="0">
                <a:solidFill>
                  <a:srgbClr val="0070C0"/>
                </a:solidFill>
              </a:rPr>
              <a:t> 6.7</a:t>
            </a:r>
            <a:r>
              <a:rPr lang="es-CL" b="1" u="sng" dirty="0">
                <a:solidFill>
                  <a:srgbClr val="0070C0"/>
                </a:solidFill>
              </a:rPr>
              <a:t>8</a:t>
            </a:r>
            <a:r>
              <a:rPr lang="es-CL" dirty="0">
                <a:solidFill>
                  <a:srgbClr val="0070C0"/>
                </a:solidFill>
              </a:rPr>
              <a:t>9.543 : posición 8DM – valor: 80.000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De esta misma forma componemos y descomponemos agregando dos nuevos conceptos:</a:t>
            </a:r>
          </a:p>
          <a:p>
            <a:r>
              <a:rPr lang="es-CL" b="1" i="1" u="sng" dirty="0">
                <a:solidFill>
                  <a:srgbClr val="0070C0"/>
                </a:solidFill>
              </a:rPr>
              <a:t>Descomposición estándar </a:t>
            </a:r>
            <a:r>
              <a:rPr lang="es-CL" dirty="0">
                <a:solidFill>
                  <a:srgbClr val="0070C0"/>
                </a:solidFill>
              </a:rPr>
              <a:t>que es lo mismo que llamábamos descomposición aditiva: recuerda que para esto debemos tener claro la posición de cada digito para saber su valor:</a:t>
            </a:r>
          </a:p>
          <a:p>
            <a:r>
              <a:rPr lang="es-CL" dirty="0">
                <a:solidFill>
                  <a:srgbClr val="0070C0"/>
                </a:solidFill>
              </a:rPr>
              <a:t>2.724.117 = 2.000.000 + 700.0000 + 20.000 + 4.000 + 100 + 10 +7</a:t>
            </a:r>
          </a:p>
          <a:p>
            <a:r>
              <a:rPr lang="es-CL" b="1" i="1" u="sng" dirty="0">
                <a:solidFill>
                  <a:srgbClr val="0070C0"/>
                </a:solidFill>
              </a:rPr>
              <a:t>Descomposición expandida : </a:t>
            </a:r>
            <a:r>
              <a:rPr lang="es-CL" dirty="0">
                <a:solidFill>
                  <a:srgbClr val="0070C0"/>
                </a:solidFill>
              </a:rPr>
              <a:t>aquí escribimos el digito y lo multiplicamos agregando tantos ceros como dígitos tenga cada número:</a:t>
            </a:r>
          </a:p>
          <a:p>
            <a:r>
              <a:rPr lang="es-CL" dirty="0">
                <a:solidFill>
                  <a:srgbClr val="0070C0"/>
                </a:solidFill>
              </a:rPr>
              <a:t>2.724.117= 2 x 1.000.000 + 7 x 100.000 + 2 x 10.000 + 4 x 1.000 +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1 x 100 + 1 x 10 + 7 x 1</a:t>
            </a:r>
            <a:endParaRPr lang="es-CL" dirty="0"/>
          </a:p>
          <a:p>
            <a:endParaRPr lang="es-CL" dirty="0"/>
          </a:p>
        </p:txBody>
      </p:sp>
      <p:pic>
        <p:nvPicPr>
          <p:cNvPr id="3" name="Picture 2" descr="Resultado de imagen para imagenes de matematica | Desenhos de matematica, Matematica  para concurso, Matemática">
            <a:extLst>
              <a:ext uri="{FF2B5EF4-FFF2-40B4-BE49-F238E27FC236}">
                <a16:creationId xmlns:a16="http://schemas.microsoft.com/office/drawing/2014/main" id="{9361A723-309F-0BB7-8FAF-B0AD3FFD1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286" y="1996440"/>
            <a:ext cx="3022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Aproximación o redondeo: aquí ocupamos una regla para acercar una cifra a otra que termine en ceros.</a:t>
            </a:r>
          </a:p>
          <a:p>
            <a:r>
              <a:rPr lang="es-CL" dirty="0">
                <a:solidFill>
                  <a:srgbClr val="0070C0"/>
                </a:solidFill>
              </a:rPr>
              <a:t>¿cuál es la regla?</a:t>
            </a:r>
          </a:p>
          <a:p>
            <a:r>
              <a:rPr lang="es-CL" dirty="0">
                <a:solidFill>
                  <a:srgbClr val="0070C0"/>
                </a:solidFill>
              </a:rPr>
              <a:t>Observo el número a redondear , me fijo en el que esta a la derecha.</a:t>
            </a:r>
          </a:p>
          <a:p>
            <a:r>
              <a:rPr lang="es-CL" dirty="0">
                <a:solidFill>
                  <a:srgbClr val="0070C0"/>
                </a:solidFill>
              </a:rPr>
              <a:t>Si este número que esta a la derecha es mayor o igual a 5 le adiciono uno y completo con ceros.</a:t>
            </a:r>
          </a:p>
          <a:p>
            <a:r>
              <a:rPr lang="es-CL" dirty="0">
                <a:solidFill>
                  <a:srgbClr val="0070C0"/>
                </a:solidFill>
              </a:rPr>
              <a:t>Si el número es menor que 5 lo dejo igual.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Redondear la UM:</a:t>
            </a:r>
          </a:p>
          <a:p>
            <a:r>
              <a:rPr lang="es-CL" dirty="0">
                <a:solidFill>
                  <a:srgbClr val="0070C0"/>
                </a:solidFill>
              </a:rPr>
              <a:t>23.56</a:t>
            </a:r>
            <a:r>
              <a:rPr lang="es-CL" u="sng" dirty="0">
                <a:solidFill>
                  <a:srgbClr val="0070C0"/>
                </a:solidFill>
              </a:rPr>
              <a:t>7</a:t>
            </a:r>
            <a:r>
              <a:rPr lang="es-CL" dirty="0">
                <a:solidFill>
                  <a:srgbClr val="0070C0"/>
                </a:solidFill>
              </a:rPr>
              <a:t>.703 en este caso el 7 es mayor que 5, por lo tanto aumento uno , quedándome 8, y la cifra redondeada seria entonces 23.567.800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En el caso de comparar cifras, es decir identificar la mayor y la menor, nos guiamos por el valor de cada digito: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456.783 &gt; 456.683             567.894 &lt; 567.899</a:t>
            </a:r>
          </a:p>
          <a:p>
            <a:endParaRPr lang="es-CL" dirty="0"/>
          </a:p>
        </p:txBody>
      </p:sp>
      <p:pic>
        <p:nvPicPr>
          <p:cNvPr id="3" name="Picture 2" descr="Resultado de imagen para imagenes de matematica | Desenhos de matematica, Matematica  para concurso, Matemática">
            <a:extLst>
              <a:ext uri="{FF2B5EF4-FFF2-40B4-BE49-F238E27FC236}">
                <a16:creationId xmlns:a16="http://schemas.microsoft.com/office/drawing/2014/main" id="{9361A723-309F-0BB7-8FAF-B0AD3FFD1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286" y="1996440"/>
            <a:ext cx="3022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FDF08228-0914-397B-B7F6-6B95185150B9}"/>
                  </a:ext>
                </a:extLst>
              </p14:cNvPr>
              <p14:cNvContentPartPr/>
              <p14:nvPr/>
            </p14:nvContentPartPr>
            <p14:xfrm>
              <a:off x="5237520" y="3924600"/>
              <a:ext cx="360" cy="36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FDF08228-0914-397B-B7F6-6B95185150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19520" y="390696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14:cNvPr>
              <p14:cNvContentPartPr/>
              <p14:nvPr/>
            </p14:nvContentPartPr>
            <p14:xfrm>
              <a:off x="708720" y="-701400"/>
              <a:ext cx="360" cy="3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4400" y="-70572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3176ECBD-1D72-0443-11FD-E673A2C6E925}"/>
                  </a:ext>
                </a:extLst>
              </p14:cNvPr>
              <p14:cNvContentPartPr/>
              <p14:nvPr/>
            </p14:nvContentPartPr>
            <p14:xfrm>
              <a:off x="5161560" y="3930360"/>
              <a:ext cx="163080" cy="225360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3176ECBD-1D72-0443-11FD-E673A2C6E92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57240" y="3926040"/>
                <a:ext cx="171720" cy="23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11134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{DE69E0D6-E372-764B-96FF-AED741B89209}tf10001060</Template>
  <TotalTime>200</TotalTime>
  <Words>447</Words>
  <Application>Microsoft Office PowerPoint</Application>
  <PresentationFormat>Panorámica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Lo que aprendí y lo que necesito saber para mi evaluación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12</cp:revision>
  <dcterms:created xsi:type="dcterms:W3CDTF">2023-03-28T18:47:13Z</dcterms:created>
  <dcterms:modified xsi:type="dcterms:W3CDTF">2024-04-17T17:32:18Z</dcterms:modified>
</cp:coreProperties>
</file>