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9" r:id="rId3"/>
    <p:sldId id="281" r:id="rId4"/>
    <p:sldId id="280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20-03-2024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2326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20-03-2024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5436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20-03-2024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6519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20-03-2024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2538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20-03-2024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781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20-03-2024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6817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20-03-2024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2429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20-03-2024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1188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20-03-2024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558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20-03-2024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0812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20-03-2024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66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D35DF-EE41-4F4E-B983-B62A6D1D7DFB}" type="datetimeFigureOut">
              <a:rPr lang="es-CL" smtClean="0"/>
              <a:t>20-03-2024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6641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T8dvs8ItM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F62C59-9DF4-4029-B327-3AD32F9510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/>
              <a:t>Identificación </a:t>
            </a:r>
            <a:r>
              <a:rPr lang="es-MX" dirty="0"/>
              <a:t>1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8825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F4C0871-0A72-1A7D-FDF7-AD9EF000BDA7}"/>
              </a:ext>
            </a:extLst>
          </p:cNvPr>
          <p:cNvSpPr txBox="1"/>
          <p:nvPr/>
        </p:nvSpPr>
        <p:spPr>
          <a:xfrm>
            <a:off x="277091" y="411263"/>
            <a:ext cx="114253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1.- A continuación te invito a escuchar la siguiente canción con los ojos cerrados, luego responde cada enunciado en los espacios correspondientes o en tú cuaderno de música. Canción: </a:t>
            </a:r>
            <a:r>
              <a:rPr lang="es-MX" dirty="0">
                <a:hlinkClick r:id="rId2"/>
              </a:rPr>
              <a:t>https://www.youtube.com/watch?v=NT8dvs8ItMM</a:t>
            </a:r>
            <a:r>
              <a:rPr lang="es-MX" dirty="0"/>
              <a:t> </a:t>
            </a:r>
            <a:endParaRPr lang="es-CL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F738A5E-D450-BC88-FEF1-E549432BCF46}"/>
              </a:ext>
            </a:extLst>
          </p:cNvPr>
          <p:cNvSpPr txBox="1"/>
          <p:nvPr/>
        </p:nvSpPr>
        <p:spPr>
          <a:xfrm>
            <a:off x="277091" y="1272968"/>
            <a:ext cx="1101898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A.- De acuerdo a lo escuchado, escribe todos los instrumentos musicales que logras reconocer en la canción.</a:t>
            </a:r>
          </a:p>
          <a:p>
            <a:r>
              <a:rPr lang="es-MX" dirty="0"/>
              <a:t>B.- Identifica qué tipos de voces interpretan la canción escuchada. (voz solista masculina, voz solista femenina, con o sin coro) </a:t>
            </a:r>
          </a:p>
          <a:p>
            <a:r>
              <a:rPr lang="es-MX" dirty="0"/>
              <a:t>C.- Describe qué recuerdos, sentimientos o emociones suceden en tu cuerpo al momento de escuchar lar canción.</a:t>
            </a:r>
          </a:p>
          <a:p>
            <a:r>
              <a:rPr lang="es-CL" dirty="0"/>
              <a:t>D.- </a:t>
            </a:r>
            <a:r>
              <a:rPr lang="es-MX" dirty="0"/>
              <a:t> Expresa con tus propias palabras un breve resumen de lo que habla la canción.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11487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F4C0871-0A72-1A7D-FDF7-AD9EF000BDA7}"/>
              </a:ext>
            </a:extLst>
          </p:cNvPr>
          <p:cNvSpPr txBox="1"/>
          <p:nvPr/>
        </p:nvSpPr>
        <p:spPr>
          <a:xfrm>
            <a:off x="277092" y="411263"/>
            <a:ext cx="28540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2.- Lee la siguiente información como recuerdo.</a:t>
            </a:r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9602D59-CB4D-2DBC-5412-6CF9F5343E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91" t="30169" r="30757" b="15017"/>
          <a:stretch/>
        </p:blipFill>
        <p:spPr>
          <a:xfrm>
            <a:off x="3131128" y="318901"/>
            <a:ext cx="8349672" cy="603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219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73FC8E39-1A85-A49C-B4E0-F166D1B1D9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698" t="25724" r="30984" b="9091"/>
          <a:stretch/>
        </p:blipFill>
        <p:spPr>
          <a:xfrm>
            <a:off x="4535055" y="61957"/>
            <a:ext cx="7287491" cy="679604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04B2FBED-B155-52CB-3707-6F1EF377D30E}"/>
              </a:ext>
            </a:extLst>
          </p:cNvPr>
          <p:cNvSpPr txBox="1"/>
          <p:nvPr/>
        </p:nvSpPr>
        <p:spPr>
          <a:xfrm>
            <a:off x="286327" y="642035"/>
            <a:ext cx="3860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3.- A practicar con aplausos la lectura rítmica de los siguientes ejercicios: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180158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154</Words>
  <Application>Microsoft Office PowerPoint</Application>
  <PresentationFormat>Panorámica</PresentationFormat>
  <Paragraphs>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Identificación 1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1</dc:title>
  <dc:creator>Usuario</dc:creator>
  <cp:lastModifiedBy>pablo espinosa perez</cp:lastModifiedBy>
  <cp:revision>8</cp:revision>
  <dcterms:created xsi:type="dcterms:W3CDTF">2023-03-20T11:25:49Z</dcterms:created>
  <dcterms:modified xsi:type="dcterms:W3CDTF">2024-03-20T20:42:17Z</dcterms:modified>
</cp:coreProperties>
</file>