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752E044-7538-34EF-FF14-F8346CE21068}" v="1" dt="2024-04-01T12:28:50.9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0" autoAdjust="0"/>
    <p:restoredTop sz="94660"/>
  </p:normalViewPr>
  <p:slideViewPr>
    <p:cSldViewPr snapToGrid="0">
      <p:cViewPr varScale="1">
        <p:scale>
          <a:sx n="82" d="100"/>
          <a:sy n="82" d="100"/>
        </p:scale>
        <p:origin x="461"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 Id="rId9"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p>
            <a:fld id="{40771E8B-6CA5-40B2-8038-0E112F3DAC1C}" type="datetimeFigureOut">
              <a:rPr lang="es-ES" smtClean="0"/>
              <a:t>01/04/2024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2288191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40771E8B-6CA5-40B2-8038-0E112F3DAC1C}" type="datetimeFigureOut">
              <a:rPr lang="es-ES" smtClean="0"/>
              <a:t>01/04/2024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541863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40771E8B-6CA5-40B2-8038-0E112F3DAC1C}" type="datetimeFigureOut">
              <a:rPr lang="es-ES" smtClean="0"/>
              <a:t>01/04/2024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2215096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40771E8B-6CA5-40B2-8038-0E112F3DAC1C}" type="datetimeFigureOut">
              <a:rPr lang="es-ES" smtClean="0"/>
              <a:t>01/04/2024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3398174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40771E8B-6CA5-40B2-8038-0E112F3DAC1C}" type="datetimeFigureOut">
              <a:rPr lang="es-ES" smtClean="0"/>
              <a:t>01/04/2024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2339700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p>
            <a:fld id="{40771E8B-6CA5-40B2-8038-0E112F3DAC1C}" type="datetimeFigureOut">
              <a:rPr lang="es-ES" smtClean="0"/>
              <a:t>01/04/2024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979029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p>
            <a:fld id="{40771E8B-6CA5-40B2-8038-0E112F3DAC1C}" type="datetimeFigureOut">
              <a:rPr lang="es-ES" smtClean="0"/>
              <a:t>01/04/2024</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1752394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p>
            <a:fld id="{40771E8B-6CA5-40B2-8038-0E112F3DAC1C}" type="datetimeFigureOut">
              <a:rPr lang="es-ES" smtClean="0"/>
              <a:t>01/04/2024</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3630658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40771E8B-6CA5-40B2-8038-0E112F3DAC1C}" type="datetimeFigureOut">
              <a:rPr lang="es-ES" smtClean="0"/>
              <a:t>01/04/2024</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3682375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40771E8B-6CA5-40B2-8038-0E112F3DAC1C}" type="datetimeFigureOut">
              <a:rPr lang="es-ES" smtClean="0"/>
              <a:t>01/04/2024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1360449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40771E8B-6CA5-40B2-8038-0E112F3DAC1C}" type="datetimeFigureOut">
              <a:rPr lang="es-ES" smtClean="0"/>
              <a:t>01/04/2024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F1556C4-DFC3-4611-A7CC-780699185E26}" type="slidenum">
              <a:rPr lang="es-ES" smtClean="0"/>
              <a:t>‹Nº›</a:t>
            </a:fld>
            <a:endParaRPr lang="es-ES"/>
          </a:p>
        </p:txBody>
      </p:sp>
    </p:spTree>
    <p:extLst>
      <p:ext uri="{BB962C8B-B14F-4D97-AF65-F5344CB8AC3E}">
        <p14:creationId xmlns:p14="http://schemas.microsoft.com/office/powerpoint/2010/main" val="383603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0771E8B-6CA5-40B2-8038-0E112F3DAC1C}" type="datetimeFigureOut">
              <a:rPr lang="es-ES" smtClean="0"/>
              <a:t>01/04/2024</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F1556C4-DFC3-4611-A7CC-780699185E26}" type="slidenum">
              <a:rPr lang="es-ES" smtClean="0"/>
              <a:t>‹Nº›</a:t>
            </a:fld>
            <a:endParaRPr lang="es-ES"/>
          </a:p>
        </p:txBody>
      </p:sp>
    </p:spTree>
    <p:extLst>
      <p:ext uri="{BB962C8B-B14F-4D97-AF65-F5344CB8AC3E}">
        <p14:creationId xmlns:p14="http://schemas.microsoft.com/office/powerpoint/2010/main" val="29331189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ES" dirty="0"/>
              <a:t>Instrumentos y sonoridades andinas</a:t>
            </a:r>
          </a:p>
        </p:txBody>
      </p:sp>
      <p:sp>
        <p:nvSpPr>
          <p:cNvPr id="3" name="Subtítulo 2"/>
          <p:cNvSpPr>
            <a:spLocks noGrp="1"/>
          </p:cNvSpPr>
          <p:nvPr>
            <p:ph type="subTitle" idx="1"/>
          </p:nvPr>
        </p:nvSpPr>
        <p:spPr/>
        <p:txBody>
          <a:bodyPr vert="horz" lIns="91440" tIns="45720" rIns="91440" bIns="45720" rtlCol="0" anchor="t">
            <a:normAutofit/>
          </a:bodyPr>
          <a:lstStyle/>
          <a:p>
            <a:r>
              <a:rPr lang="es-ES" dirty="0"/>
              <a:t>Música</a:t>
            </a:r>
          </a:p>
        </p:txBody>
      </p:sp>
    </p:spTree>
    <p:extLst>
      <p:ext uri="{BB962C8B-B14F-4D97-AF65-F5344CB8AC3E}">
        <p14:creationId xmlns:p14="http://schemas.microsoft.com/office/powerpoint/2010/main" val="2406273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3AF8913-DE2F-616E-6833-590001F75358}"/>
              </a:ext>
            </a:extLst>
          </p:cNvPr>
          <p:cNvSpPr>
            <a:spLocks noGrp="1"/>
          </p:cNvSpPr>
          <p:nvPr>
            <p:ph type="title"/>
          </p:nvPr>
        </p:nvSpPr>
        <p:spPr>
          <a:xfrm>
            <a:off x="119332" y="1659087"/>
            <a:ext cx="6058619" cy="5193072"/>
          </a:xfrm>
        </p:spPr>
        <p:txBody>
          <a:bodyPr>
            <a:normAutofit fontScale="90000"/>
          </a:bodyPr>
          <a:lstStyle/>
          <a:p>
            <a:r>
              <a:rPr lang="es-ES" sz="2800" dirty="0"/>
              <a:t>Escucha la canción "Alturas" de Inti-</a:t>
            </a:r>
            <a:r>
              <a:rPr lang="es-ES" sz="2800" dirty="0" err="1"/>
              <a:t>illimani</a:t>
            </a:r>
            <a:r>
              <a:rPr lang="es-ES" sz="2800" dirty="0"/>
              <a:t> y observa la siguiente imagen y responde en tu cuaderno:</a:t>
            </a:r>
            <a:br>
              <a:rPr lang="es-ES" sz="2800" dirty="0"/>
            </a:br>
            <a:br>
              <a:rPr lang="es-ES" sz="2800" dirty="0"/>
            </a:br>
            <a:r>
              <a:rPr lang="es-ES" sz="2800" dirty="0"/>
              <a:t>1.Nombra 4 instrumentos que escuchaste en la canción</a:t>
            </a:r>
            <a:br>
              <a:rPr lang="es-ES" sz="2800" dirty="0"/>
            </a:br>
            <a:br>
              <a:rPr lang="es-ES" sz="2800" dirty="0"/>
            </a:br>
            <a:r>
              <a:rPr lang="es-ES" sz="2800" dirty="0"/>
              <a:t>2. ¿A qué familia de instrumentos corresponde los instrumentos de la canción?</a:t>
            </a:r>
            <a:br>
              <a:rPr lang="es-ES" sz="2800" dirty="0"/>
            </a:br>
            <a:br>
              <a:rPr lang="es-ES" sz="2800" dirty="0"/>
            </a:br>
            <a:r>
              <a:rPr lang="es-ES" sz="2800" dirty="0"/>
              <a:t>3.¿Cuál es el nombre del instrumento de cuerda que aparece en la imagen?</a:t>
            </a:r>
            <a:br>
              <a:rPr lang="es-ES" sz="2800" dirty="0"/>
            </a:br>
            <a:br>
              <a:rPr lang="es-ES" sz="2800" dirty="0"/>
            </a:br>
            <a:r>
              <a:rPr lang="es-ES" sz="2800" dirty="0"/>
              <a:t>4. ¿En qué lugar geográfico se suele utilizar estos instrumentos para hacer música?</a:t>
            </a:r>
            <a:br>
              <a:rPr lang="es-ES" sz="2800" dirty="0"/>
            </a:br>
            <a:br>
              <a:rPr lang="es-ES" sz="2800" dirty="0"/>
            </a:br>
            <a:endParaRPr lang="es-ES" sz="2800" dirty="0"/>
          </a:p>
        </p:txBody>
      </p:sp>
      <p:pic>
        <p:nvPicPr>
          <p:cNvPr id="7" name="Marcador de contenido 6" descr="Imagen que contiene interior, tabla, hecho de madera, sostener&#10;&#10;Descripción generada automáticamente">
            <a:extLst>
              <a:ext uri="{FF2B5EF4-FFF2-40B4-BE49-F238E27FC236}">
                <a16:creationId xmlns:a16="http://schemas.microsoft.com/office/drawing/2014/main" id="{28EB2A5A-ED81-0DBF-759D-A7A559819DD5}"/>
              </a:ext>
            </a:extLst>
          </p:cNvPr>
          <p:cNvPicPr>
            <a:picLocks noGrp="1" noChangeAspect="1"/>
          </p:cNvPicPr>
          <p:nvPr>
            <p:ph idx="1"/>
          </p:nvPr>
        </p:nvPicPr>
        <p:blipFill>
          <a:blip r:embed="rId2"/>
          <a:stretch>
            <a:fillRect/>
          </a:stretch>
        </p:blipFill>
        <p:spPr>
          <a:xfrm>
            <a:off x="6032064" y="747323"/>
            <a:ext cx="6166362" cy="5472771"/>
          </a:xfrm>
        </p:spPr>
      </p:pic>
    </p:spTree>
    <p:extLst>
      <p:ext uri="{BB962C8B-B14F-4D97-AF65-F5344CB8AC3E}">
        <p14:creationId xmlns:p14="http://schemas.microsoft.com/office/powerpoint/2010/main" val="26928632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9C95C3-57E2-F636-9F17-616C749DC799}"/>
              </a:ext>
            </a:extLst>
          </p:cNvPr>
          <p:cNvSpPr>
            <a:spLocks noGrp="1"/>
          </p:cNvSpPr>
          <p:nvPr>
            <p:ph type="title"/>
          </p:nvPr>
        </p:nvSpPr>
        <p:spPr>
          <a:xfrm>
            <a:off x="838200" y="1141502"/>
            <a:ext cx="10515600" cy="1325563"/>
          </a:xfrm>
        </p:spPr>
        <p:txBody>
          <a:bodyPr/>
          <a:lstStyle/>
          <a:p>
            <a:r>
              <a:rPr lang="es-ES" sz="3200" dirty="0"/>
              <a:t>Observa la siguiente partitura e intenta descifrar el siguiente ritmo:</a:t>
            </a:r>
            <a:endParaRPr lang="es-ES" dirty="0"/>
          </a:p>
        </p:txBody>
      </p:sp>
      <p:pic>
        <p:nvPicPr>
          <p:cNvPr id="4" name="Marcador de contenido 3">
            <a:extLst>
              <a:ext uri="{FF2B5EF4-FFF2-40B4-BE49-F238E27FC236}">
                <a16:creationId xmlns:a16="http://schemas.microsoft.com/office/drawing/2014/main" id="{E3F32B7E-9CDF-EA99-5C1C-7C7BE396C198}"/>
              </a:ext>
            </a:extLst>
          </p:cNvPr>
          <p:cNvPicPr>
            <a:picLocks noGrp="1" noChangeAspect="1"/>
          </p:cNvPicPr>
          <p:nvPr>
            <p:ph idx="1"/>
          </p:nvPr>
        </p:nvPicPr>
        <p:blipFill>
          <a:blip r:embed="rId2"/>
          <a:stretch>
            <a:fillRect/>
          </a:stretch>
        </p:blipFill>
        <p:spPr>
          <a:xfrm>
            <a:off x="671063" y="2696639"/>
            <a:ext cx="11338703" cy="1732291"/>
          </a:xfrm>
        </p:spPr>
      </p:pic>
    </p:spTree>
    <p:extLst>
      <p:ext uri="{BB962C8B-B14F-4D97-AF65-F5344CB8AC3E}">
        <p14:creationId xmlns:p14="http://schemas.microsoft.com/office/powerpoint/2010/main" val="226044965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102</Words>
  <Application>Microsoft Office PowerPoint</Application>
  <PresentationFormat>Panorámica</PresentationFormat>
  <Paragraphs>4</Paragraphs>
  <Slides>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vt:i4>
      </vt:variant>
    </vt:vector>
  </HeadingPairs>
  <TitlesOfParts>
    <vt:vector size="7" baseType="lpstr">
      <vt:lpstr>Aptos</vt:lpstr>
      <vt:lpstr>Aptos Display</vt:lpstr>
      <vt:lpstr>Arial</vt:lpstr>
      <vt:lpstr>Tema de Office</vt:lpstr>
      <vt:lpstr>Instrumentos y sonoridades andinas</vt:lpstr>
      <vt:lpstr>Escucha la canción "Alturas" de Inti-illimani y observa la siguiente imagen y responde en tu cuaderno:  1.Nombra 4 instrumentos que escuchaste en la canción  2. ¿A qué familia de instrumentos corresponde los instrumentos de la canción?  3.¿Cuál es el nombre del instrumento de cuerda que aparece en la imagen?  4. ¿En qué lugar geográfico se suele utilizar estos instrumentos para hacer música?  </vt:lpstr>
      <vt:lpstr>Observa la siguiente partitura e intenta descifrar el siguiente ritmo: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Colegio Sao Paulo</dc:creator>
  <cp:lastModifiedBy>pablo espinosa perez</cp:lastModifiedBy>
  <cp:revision>107</cp:revision>
  <dcterms:created xsi:type="dcterms:W3CDTF">2024-03-27T17:47:13Z</dcterms:created>
  <dcterms:modified xsi:type="dcterms:W3CDTF">2024-04-01T18:14:53Z</dcterms:modified>
</cp:coreProperties>
</file>