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00437-F9C2-701C-8DD0-F4186468B69E}" v="1" dt="2024-04-05T19:38:31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08/04/2024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Interpretación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3º básico</a:t>
            </a:r>
          </a:p>
          <a:p>
            <a:r>
              <a:rPr lang="es-ES"/>
              <a:t>Música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FD985-2BD6-DB9D-F087-EED31036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La Escala Mayor Natural | Teoría Musical | Marcos García">
            <a:extLst>
              <a:ext uri="{FF2B5EF4-FFF2-40B4-BE49-F238E27FC236}">
                <a16:creationId xmlns:a16="http://schemas.microsoft.com/office/drawing/2014/main" id="{E127579A-EFBF-BB64-3C13-D87A66BDA32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592" y="2592559"/>
            <a:ext cx="7474815" cy="221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790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D0662-1AD0-5C19-29AF-733EC44A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VOCALIZACIÓN... preparar la voz antes de cantar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48DB71F3-2F27-2ACF-F9A5-8518AB039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CL">
                <a:latin typeface="Arial" panose="020B0604020202020204" pitchFamily="34" charset="0"/>
                <a:cs typeface="Arial" panose="020B0604020202020204" pitchFamily="34" charset="0"/>
              </a:rPr>
              <a:t>Escuchando un instrumento melódico canta el siguiente ejercicio:</a:t>
            </a:r>
          </a:p>
          <a:p>
            <a:pPr marL="0" indent="0">
              <a:buNone/>
            </a:pPr>
            <a:r>
              <a:rPr lang="es-CL" sz="3600">
                <a:latin typeface="Arial" panose="020B0604020202020204" pitchFamily="34" charset="0"/>
                <a:cs typeface="Arial" panose="020B0604020202020204" pitchFamily="34" charset="0"/>
              </a:rPr>
              <a:t>a – e – i – o – u</a:t>
            </a:r>
          </a:p>
          <a:p>
            <a:pPr marL="0" indent="0">
              <a:buNone/>
            </a:pPr>
            <a:endParaRPr lang="es-ES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L" sz="3600">
                <a:latin typeface="Arial" panose="020B0604020202020204" pitchFamily="34" charset="0"/>
                <a:cs typeface="Arial" panose="020B0604020202020204" pitchFamily="34" charset="0"/>
              </a:rPr>
              <a:t>LU-LU-LU-LU-LU</a:t>
            </a:r>
          </a:p>
        </p:txBody>
      </p:sp>
    </p:spTree>
    <p:extLst>
      <p:ext uri="{BB962C8B-B14F-4D97-AF65-F5344CB8AC3E}">
        <p14:creationId xmlns:p14="http://schemas.microsoft.com/office/powerpoint/2010/main" val="312235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DEDF3-F08D-13BB-85FE-C67CEB9B4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Trotecito – Ven Palomita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7FE8C7-1FBD-551A-A0DD-F856DF8E9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2506662"/>
            <a:ext cx="3217494" cy="176341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sz="2000"/>
              <a:t>C</a:t>
            </a:r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Ven palomita ven a bailar</a:t>
            </a:r>
            <a:endParaRPr lang="es-ES" sz="2000"/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           E7                             Am</a:t>
            </a:r>
            <a:endParaRPr lang="es-ES" sz="2000"/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El trotecito de aquí de allá</a:t>
            </a:r>
          </a:p>
          <a:p>
            <a:pPr marL="0" indent="0">
              <a:buNone/>
            </a:pPr>
            <a:endParaRPr lang="es-ES" sz="2000"/>
          </a:p>
          <a:p>
            <a:pPr marL="0" indent="0">
              <a:buNone/>
            </a:pPr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5AACD1-1450-F1CA-8ED3-E7DBF86B4CDA}"/>
              </a:ext>
            </a:extLst>
          </p:cNvPr>
          <p:cNvSpPr txBox="1"/>
          <p:nvPr/>
        </p:nvSpPr>
        <p:spPr>
          <a:xfrm>
            <a:off x="7831667" y="2800965"/>
            <a:ext cx="4054095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s-ES" sz="2000">
                <a:ea typeface="+mn-lt"/>
                <a:cs typeface="+mn-lt"/>
              </a:rPr>
              <a:t>                        G                               C</a:t>
            </a:r>
            <a:endParaRPr lang="es-ES" sz="2000"/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Con el charango con el tambor</a:t>
            </a:r>
            <a:endParaRPr lang="es-ES" sz="2000"/>
          </a:p>
          <a:p>
            <a:r>
              <a:rPr lang="es-ES" sz="2000">
                <a:ea typeface="+mn-lt"/>
                <a:cs typeface="+mn-lt"/>
              </a:rPr>
              <a:t>                          E7               Am</a:t>
            </a:r>
            <a:endParaRPr lang="es-ES" sz="2000"/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Con mi cholita bailaré yo</a:t>
            </a:r>
            <a:endParaRPr lang="es-ES" sz="2000"/>
          </a:p>
          <a:p>
            <a:endParaRPr lang="es-CL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1781BF9-3D47-BF6E-C031-2F0950F16B19}"/>
              </a:ext>
            </a:extLst>
          </p:cNvPr>
          <p:cNvSpPr txBox="1"/>
          <p:nvPr/>
        </p:nvSpPr>
        <p:spPr>
          <a:xfrm>
            <a:off x="4341005" y="2800965"/>
            <a:ext cx="337154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s-ES" sz="2000">
                <a:ea typeface="+mn-lt"/>
                <a:cs typeface="+mn-lt"/>
              </a:rPr>
              <a:t> G                                  C</a:t>
            </a:r>
            <a:endParaRPr lang="es-ES" sz="2000"/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En la pampa y el salar</a:t>
            </a:r>
            <a:endParaRPr lang="es-ES" sz="2000"/>
          </a:p>
          <a:p>
            <a:r>
              <a:rPr lang="es-ES" sz="2000">
                <a:ea typeface="+mn-lt"/>
                <a:cs typeface="+mn-lt"/>
              </a:rPr>
              <a:t>           E7                   Am</a:t>
            </a:r>
            <a:endParaRPr lang="es-ES" sz="2000"/>
          </a:p>
          <a:p>
            <a:pPr marL="0" indent="0">
              <a:buNone/>
            </a:pPr>
            <a:r>
              <a:rPr lang="es-ES" sz="2000">
                <a:ea typeface="+mn-lt"/>
                <a:cs typeface="+mn-lt"/>
              </a:rPr>
              <a:t>Bailaremos al compás</a:t>
            </a:r>
            <a:endParaRPr lang="es-CL" sz="2000"/>
          </a:p>
        </p:txBody>
      </p:sp>
    </p:spTree>
    <p:extLst>
      <p:ext uri="{BB962C8B-B14F-4D97-AF65-F5344CB8AC3E}">
        <p14:creationId xmlns:p14="http://schemas.microsoft.com/office/powerpoint/2010/main" val="3664023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Interpretación 1</vt:lpstr>
      <vt:lpstr>Presentación de PowerPoint</vt:lpstr>
      <vt:lpstr>VOCALIZACIÓN... preparar la voz antes de cantar</vt:lpstr>
      <vt:lpstr>Trotecito – Ven Palomita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4</cp:revision>
  <dcterms:created xsi:type="dcterms:W3CDTF">2024-04-02T01:06:16Z</dcterms:created>
  <dcterms:modified xsi:type="dcterms:W3CDTF">2024-04-08T15:23:28Z</dcterms:modified>
</cp:coreProperties>
</file>