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975B62-FA47-B445-86C9-868B3861226B}" v="10" dt="2024-03-28T15:15:17.8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8"/>
  </p:normalViewPr>
  <p:slideViewPr>
    <p:cSldViewPr snapToGrid="0">
      <p:cViewPr varScale="1">
        <p:scale>
          <a:sx n="77" d="100"/>
          <a:sy n="77" d="100"/>
        </p:scale>
        <p:origin x="80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00E6DE-A05E-D869-4C15-B53843C325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4D5A1B4-F5A9-7F80-C44F-2FAB95DC62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57C7A6-8302-353A-9C0D-7B09954AE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9C02-727B-6E46-9235-952B8E5ABE9F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C12A1B-357E-37C3-A811-339A08106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9045343-DBDF-2693-61A9-4F73EA62A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EEEB-B952-4D4F-AB2A-078EEA7EF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2163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B433D7-E42C-D8ED-9DC3-300BDFF19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6E9F754-D9C0-8D01-12DD-B80054787A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4024FD-1237-799B-DC78-935A3FCC1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9C02-727B-6E46-9235-952B8E5ABE9F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7784CF-76C0-A895-6A3E-7D7240F1C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54B21A-E640-0936-2BDA-DB76F1111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EEEB-B952-4D4F-AB2A-078EEA7EF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9721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9149BBF-C9DF-6C88-4621-74F4F59ED5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B76339B-C580-2FAC-9F01-C818119978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4649DA-750E-B910-5E9F-062939EE0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9C02-727B-6E46-9235-952B8E5ABE9F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5B47EDA-51E0-C2BD-9B81-C26B8956A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180A9F-1DEA-B43A-C122-6D34E2FA1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EEEB-B952-4D4F-AB2A-078EEA7EF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6235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9EA4F5-062C-73A9-EDE2-DABB8371C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9EBA8BC-A7AC-D94F-ECE2-B96170349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57D4771-D739-C137-9817-44BEA0602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9C02-727B-6E46-9235-952B8E5ABE9F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8AD555-BFE0-23EA-9512-210587B98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0005FD-D454-6978-4E76-CB9302ED3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EEEB-B952-4D4F-AB2A-078EEA7EF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488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CF7114-CA5A-A69C-E282-1953696AB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A985303-0F7B-7FB0-2505-FD6346526B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497085-5AFF-1D83-7C89-8F38CF68A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9C02-727B-6E46-9235-952B8E5ABE9F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886ECD-C944-2469-7259-2538151C0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CE51DB-703E-3247-550F-15E34D6DF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EEEB-B952-4D4F-AB2A-078EEA7EF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7913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ADB4D-63E7-417D-15FE-975337E05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F4640ED-9B0C-A18F-1075-73609E0571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F5962D9-E8B0-B82D-608E-084B49CE68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E360047-9172-FD46-385D-4F283CEA3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9C02-727B-6E46-9235-952B8E5ABE9F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82A4A27-ABA7-ABF7-8C36-6D0127984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7211AF-DDC9-34EB-800B-ECCD5A007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EEEB-B952-4D4F-AB2A-078EEA7EF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6986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774687-97AC-996A-5F4B-9F557C947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E9E829-8AF2-3798-3B21-0EB8E06C1D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3ED8BA2-CD1D-BADD-BE8F-94D1E729D0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36858BB-67A2-3E28-0F12-17FF06F413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A7A9C4E-69A3-8884-B682-6C9698E9FB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EBC3BF1-144C-A346-F247-6E2DF2DB6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9C02-727B-6E46-9235-952B8E5ABE9F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7DEAFD6-01A3-9821-8F3B-14EEAE2F7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7CA6379-E9EE-2BCE-9AEE-12EF59AC0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EEEB-B952-4D4F-AB2A-078EEA7EF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7788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EB58A4-82E1-093B-5252-2B60CE1E6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D6F1F64-DEF3-C2B7-B9EB-C3DC0F359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9C02-727B-6E46-9235-952B8E5ABE9F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A663EE5-0906-2E9A-0917-7D318E3A6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BDB0C2F-2D2D-F7CD-D1D8-949CFFA0C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EEEB-B952-4D4F-AB2A-078EEA7EF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5196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2097946-902D-73C1-B4E6-EAD08DEA0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9C02-727B-6E46-9235-952B8E5ABE9F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EDB6A07-6312-96E9-0A2C-E69CCCEE2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A11452E-DD49-2460-8D67-C9D9A5A18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EEEB-B952-4D4F-AB2A-078EEA7EF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3939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07DD07-9099-D603-1DD6-9E4AA61EB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04F66A-FD97-DF47-9539-26951DA97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F9EC59F-1C38-3CF8-2183-6418DCCF3E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D024003-9D55-F097-15C0-CFA4DFA57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9C02-727B-6E46-9235-952B8E5ABE9F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CDB814C-CA44-68ED-B366-8FA9B51FD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D81AAAD-B1CE-FA92-6E69-43C8FEB55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EEEB-B952-4D4F-AB2A-078EEA7EF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8647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B13754-A3D5-D751-B75E-3086B806C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6CBB748-B72B-0515-223E-9EC272CB85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BF72D6E-6996-8422-F407-990BC93FEA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055CB37-27F8-557F-71D8-37F63A864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9C02-727B-6E46-9235-952B8E5ABE9F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E061893-9D0F-427B-A193-4D985A203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AE8946C-D3B7-FC82-8ADD-8828BB358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EEEB-B952-4D4F-AB2A-078EEA7EF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0893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B183CD7-61D6-B911-4BE0-54AF24D5A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B5EB2E8-AA3F-AE1F-9FBF-A5CF253D4F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DCC31F-B408-F4C2-FD1F-90DDF1363C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E9C02-727B-6E46-9235-952B8E5ABE9F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5EF92AE-0DAC-EB9E-4536-529D551093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88B94A-C0D5-A7CA-4340-19992BDAF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CEEEB-B952-4D4F-AB2A-078EEA7EF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5622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B2F30D-5559-FCDF-6D5D-094AFF17D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10047"/>
            <a:ext cx="9144000" cy="1799916"/>
          </a:xfrm>
        </p:spPr>
        <p:txBody>
          <a:bodyPr>
            <a:normAutofit fontScale="90000"/>
          </a:bodyPr>
          <a:lstStyle/>
          <a:p>
            <a:r>
              <a:rPr lang="es-CL" sz="4400" dirty="0"/>
              <a:t>Repaso evaluación 1</a:t>
            </a:r>
            <a:br>
              <a:rPr lang="es-CL" sz="4400" dirty="0"/>
            </a:br>
            <a:r>
              <a:rPr lang="es-CL" sz="4400" dirty="0"/>
              <a:t>Figuras rítmicas y notas en el pentagrama</a:t>
            </a:r>
            <a:br>
              <a:rPr lang="es-CL" sz="4400" dirty="0"/>
            </a:br>
            <a:r>
              <a:rPr lang="es-CL" sz="4400" dirty="0"/>
              <a:t>Música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590F581-DFD6-D460-9D19-DD31BA746F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46192"/>
            <a:ext cx="9144000" cy="1655762"/>
          </a:xfrm>
        </p:spPr>
        <p:txBody>
          <a:bodyPr/>
          <a:lstStyle/>
          <a:p>
            <a:r>
              <a:rPr lang="es-CL" dirty="0"/>
              <a:t>Fecha: 28/03/2024</a:t>
            </a:r>
          </a:p>
        </p:txBody>
      </p:sp>
    </p:spTree>
    <p:extLst>
      <p:ext uri="{BB962C8B-B14F-4D97-AF65-F5344CB8AC3E}">
        <p14:creationId xmlns:p14="http://schemas.microsoft.com/office/powerpoint/2010/main" val="1573981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0C4578-9487-A5E9-5821-98155E50E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716911"/>
          </a:xfrm>
        </p:spPr>
        <p:txBody>
          <a:bodyPr>
            <a:normAutofit/>
          </a:bodyPr>
          <a:lstStyle/>
          <a:p>
            <a:r>
              <a:rPr lang="es-CL" sz="4000" dirty="0"/>
              <a:t>Recordemos los ejercicios de la guía “Repaso 1”</a:t>
            </a:r>
          </a:p>
        </p:txBody>
      </p:sp>
      <p:pic>
        <p:nvPicPr>
          <p:cNvPr id="4" name="Marcador de contenido 3" descr="Tabla&#10;&#10;Descripción generada automáticamente">
            <a:extLst>
              <a:ext uri="{FF2B5EF4-FFF2-40B4-BE49-F238E27FC236}">
                <a16:creationId xmlns:a16="http://schemas.microsoft.com/office/drawing/2014/main" id="{80016952-6D9E-CF0C-9729-7F4E4D735D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" t="1890" r="885"/>
          <a:stretch/>
        </p:blipFill>
        <p:spPr bwMode="auto">
          <a:xfrm>
            <a:off x="3011647" y="1599994"/>
            <a:ext cx="6168705" cy="44826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56059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A17A18-A641-4EDF-5629-94EBBC01C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531545"/>
            <a:ext cx="10515600" cy="1032823"/>
          </a:xfrm>
        </p:spPr>
        <p:txBody>
          <a:bodyPr>
            <a:normAutofit/>
          </a:bodyPr>
          <a:lstStyle/>
          <a:p>
            <a:r>
              <a:rPr lang="es-CL" sz="3600" dirty="0"/>
              <a:t>Si la ”redonda” vale 4 tiempos, cuántos tiempos vale…</a:t>
            </a:r>
          </a:p>
        </p:txBody>
      </p:sp>
      <p:pic>
        <p:nvPicPr>
          <p:cNvPr id="4" name="Marcador de contenido 3" descr="Diagrama&#10;&#10;Descripción generada automáticamente">
            <a:extLst>
              <a:ext uri="{FF2B5EF4-FFF2-40B4-BE49-F238E27FC236}">
                <a16:creationId xmlns:a16="http://schemas.microsoft.com/office/drawing/2014/main" id="{98F82C3B-C1C7-84E0-DB70-83FEFC1B09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56671" y="1564368"/>
            <a:ext cx="7078657" cy="5082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515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485250-D9BA-2B06-CBD2-4B997416C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Marcador de contenido 3" descr="Gráfico&#10;&#10;Descripción generada automáticamente">
            <a:extLst>
              <a:ext uri="{FF2B5EF4-FFF2-40B4-BE49-F238E27FC236}">
                <a16:creationId xmlns:a16="http://schemas.microsoft.com/office/drawing/2014/main" id="{982CDB61-9035-2F81-E6EF-C48A37DFFF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038378"/>
            <a:ext cx="10515600" cy="1897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98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14D7AF-3550-C1CD-FCD4-857F71814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5805" y="200829"/>
            <a:ext cx="10515600" cy="1059914"/>
          </a:xfrm>
        </p:spPr>
        <p:txBody>
          <a:bodyPr>
            <a:normAutofit/>
          </a:bodyPr>
          <a:lstStyle/>
          <a:p>
            <a:r>
              <a:rPr lang="es-CL" sz="4000" dirty="0"/>
              <a:t>Desafío rítmico usando corcheas, negras y blancas</a:t>
            </a:r>
          </a:p>
        </p:txBody>
      </p:sp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7D04EA7D-DB21-0373-FB04-1B72BD9D1E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6904" y="960338"/>
            <a:ext cx="9892146" cy="5352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455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09E521-B8BA-B17A-8222-8A5A57580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0637" y="536575"/>
            <a:ext cx="10515600" cy="1325563"/>
          </a:xfrm>
        </p:spPr>
        <p:txBody>
          <a:bodyPr/>
          <a:lstStyle/>
          <a:p>
            <a:r>
              <a:rPr lang="es-CL" dirty="0"/>
              <a:t>Cantando en tonalidad DO Mayor</a:t>
            </a:r>
          </a:p>
        </p:txBody>
      </p:sp>
      <p:pic>
        <p:nvPicPr>
          <p:cNvPr id="8" name="Marcador de contenido 7">
            <a:extLst>
              <a:ext uri="{FF2B5EF4-FFF2-40B4-BE49-F238E27FC236}">
                <a16:creationId xmlns:a16="http://schemas.microsoft.com/office/drawing/2014/main" id="{55CCA707-5781-6705-DE7C-2DCC47F017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3485" y="-417852"/>
            <a:ext cx="11342752" cy="805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621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23C6C3-0209-42B2-ED41-03E689126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5707" y="722312"/>
            <a:ext cx="10515600" cy="1325563"/>
          </a:xfrm>
        </p:spPr>
        <p:txBody>
          <a:bodyPr>
            <a:normAutofit/>
          </a:bodyPr>
          <a:lstStyle/>
          <a:p>
            <a:r>
              <a:rPr lang="es-CL" sz="3600" dirty="0"/>
              <a:t>Cada nota musical tiene su lugar en el pentagrama…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8F1498DE-1AF8-4F7B-7851-9FF8E5B983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8343" y="2047875"/>
            <a:ext cx="10435314" cy="3090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4064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62</Words>
  <Application>Microsoft Office PowerPoint</Application>
  <PresentationFormat>Panorámica</PresentationFormat>
  <Paragraphs>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Repaso evaluación 1 Figuras rítmicas y notas en el pentagrama Música</vt:lpstr>
      <vt:lpstr>Recordemos los ejercicios de la guía “Repaso 1”</vt:lpstr>
      <vt:lpstr>Si la ”redonda” vale 4 tiempos, cuántos tiempos vale…</vt:lpstr>
      <vt:lpstr>Presentación de PowerPoint</vt:lpstr>
      <vt:lpstr>Desafío rítmico usando corcheas, negras y blancas</vt:lpstr>
      <vt:lpstr>Cantando en tonalidad DO Mayor</vt:lpstr>
      <vt:lpstr>Cada nota musical tiene su lugar en el pentagrama…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MITZI ALEJANDRA BARAHONA BARAHONA</dc:creator>
  <cp:lastModifiedBy>pablo espinosa perez</cp:lastModifiedBy>
  <cp:revision>2</cp:revision>
  <dcterms:created xsi:type="dcterms:W3CDTF">2024-03-28T14:33:13Z</dcterms:created>
  <dcterms:modified xsi:type="dcterms:W3CDTF">2024-04-01T18:15:35Z</dcterms:modified>
</cp:coreProperties>
</file>