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8" r:id="rId4"/>
    <p:sldId id="257" r:id="rId5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24" autoAdjust="0"/>
    <p:restoredTop sz="94660"/>
  </p:normalViewPr>
  <p:slideViewPr>
    <p:cSldViewPr snapToGrid="0">
      <p:cViewPr varScale="1">
        <p:scale>
          <a:sx n="82" d="100"/>
          <a:sy n="82" d="100"/>
        </p:scale>
        <p:origin x="461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10/04/2024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881914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10/04/2024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418632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10/04/2024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150962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10/04/2024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981744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10/04/2024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397005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10/04/2024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790298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10/04/2024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523942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10/04/2024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306586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10/04/2024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823756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10/04/2024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604498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10/04/2024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36035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0771E8B-6CA5-40B2-8038-0E112F3DAC1C}" type="datetimeFigureOut">
              <a:rPr lang="es-ES" smtClean="0"/>
              <a:t>10/04/2024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F1556C4-DFC3-4611-A7CC-780699185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331189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dirty="0"/>
              <a:t>Ritmo y percusión 1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ES" dirty="0"/>
              <a:t>6º básico</a:t>
            </a:r>
          </a:p>
          <a:p>
            <a:r>
              <a:rPr lang="es-ES" dirty="0"/>
              <a:t>Jueves 11/04/2024</a:t>
            </a:r>
          </a:p>
        </p:txBody>
      </p:sp>
    </p:spTree>
    <p:extLst>
      <p:ext uri="{BB962C8B-B14F-4D97-AF65-F5344CB8AC3E}">
        <p14:creationId xmlns:p14="http://schemas.microsoft.com/office/powerpoint/2010/main" val="24062731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354D1CE-7A7D-3DBF-88F5-E830427A98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1099643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es-CL" dirty="0"/>
              <a:t>Observa las siguientes figuras musicales, luego intenta percutir usando tus manos el ritmo</a:t>
            </a: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0C943C27-345F-9207-003E-B0A287F67C5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22769" y="2596759"/>
            <a:ext cx="5946461" cy="20788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72693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BEA02E6-2726-CB1A-2794-28189120E9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294515"/>
            <a:ext cx="10515600" cy="1325563"/>
          </a:xfrm>
        </p:spPr>
        <p:txBody>
          <a:bodyPr/>
          <a:lstStyle/>
          <a:p>
            <a:r>
              <a:rPr lang="es-CL" dirty="0"/>
              <a:t>Observa el siguiente ritmo e intenta descifrar cómo suena.</a:t>
            </a:r>
          </a:p>
        </p:txBody>
      </p:sp>
      <p:pic>
        <p:nvPicPr>
          <p:cNvPr id="4" name="Marcador de contenido 3">
            <a:extLst>
              <a:ext uri="{FF2B5EF4-FFF2-40B4-BE49-F238E27FC236}">
                <a16:creationId xmlns:a16="http://schemas.microsoft.com/office/drawing/2014/main" id="{7748DB33-605B-A6C7-6EFA-2F36F5F0C09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593007" y="2815720"/>
            <a:ext cx="5005986" cy="27477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78139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70EE660-E320-50DE-EE07-5DDFE95CD0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67787" y="365125"/>
            <a:ext cx="10515600" cy="1325563"/>
          </a:xfrm>
        </p:spPr>
        <p:txBody>
          <a:bodyPr/>
          <a:lstStyle/>
          <a:p>
            <a:r>
              <a:rPr lang="es-CL" dirty="0"/>
              <a:t>Ejercicios rítmicos</a:t>
            </a:r>
          </a:p>
        </p:txBody>
      </p:sp>
      <p:pic>
        <p:nvPicPr>
          <p:cNvPr id="4" name="Marcador de contenido 3">
            <a:extLst>
              <a:ext uri="{FF2B5EF4-FFF2-40B4-BE49-F238E27FC236}">
                <a16:creationId xmlns:a16="http://schemas.microsoft.com/office/drawing/2014/main" id="{06EA7544-1DE6-4C37-AC82-A5C42A97B86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71529" y="1825625"/>
            <a:ext cx="9648942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988830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ptos" panose="020B00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34</Words>
  <Application>Microsoft Office PowerPoint</Application>
  <PresentationFormat>Panorámica</PresentationFormat>
  <Paragraphs>6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8" baseType="lpstr">
      <vt:lpstr>Aptos</vt:lpstr>
      <vt:lpstr>Aptos Display</vt:lpstr>
      <vt:lpstr>Arial</vt:lpstr>
      <vt:lpstr>Tema de Office</vt:lpstr>
      <vt:lpstr>Ritmo y percusión 1</vt:lpstr>
      <vt:lpstr>Observa las siguientes figuras musicales, luego intenta percutir usando tus manos el ritmo</vt:lpstr>
      <vt:lpstr>Observa el siguiente ritmo e intenta descifrar cómo suena.</vt:lpstr>
      <vt:lpstr>Ejercicios rítmicos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Colegio Sao Paulo</dc:creator>
  <cp:lastModifiedBy>pablo espinosa perez</cp:lastModifiedBy>
  <cp:revision>3</cp:revision>
  <dcterms:created xsi:type="dcterms:W3CDTF">2024-04-10T15:45:28Z</dcterms:created>
  <dcterms:modified xsi:type="dcterms:W3CDTF">2024-04-10T19:22:29Z</dcterms:modified>
</cp:coreProperties>
</file>