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4" autoAdjust="0"/>
    <p:restoredTop sz="94660"/>
  </p:normalViewPr>
  <p:slideViewPr>
    <p:cSldViewPr snapToGrid="0">
      <p:cViewPr varScale="1">
        <p:scale>
          <a:sx n="82" d="100"/>
          <a:sy n="82" d="100"/>
        </p:scale>
        <p:origin x="46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10/04/2024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10/04/2024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10/04/2024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10/04/2024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10/04/2024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10/04/2024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10/04/2024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10/04/2024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10/04/2024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10/04/2024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10/04/2024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10/04/2024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Ritmo y percusión 1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6º básico</a:t>
            </a:r>
          </a:p>
          <a:p>
            <a:r>
              <a:rPr lang="es-ES" dirty="0"/>
              <a:t>Jueves 11/04/2024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54D1CE-7A7D-3DBF-88F5-E830427A9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9964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s-CL" dirty="0"/>
              <a:t>Observa las siguientes figuras musicales, luego intenta percutir usando tus manos el ritmo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0C943C27-345F-9207-003E-B0A287F67C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2769" y="2596759"/>
            <a:ext cx="5946461" cy="2078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69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EA02E6-2726-CB1A-2794-28189120E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4515"/>
            <a:ext cx="10515600" cy="1325563"/>
          </a:xfrm>
        </p:spPr>
        <p:txBody>
          <a:bodyPr/>
          <a:lstStyle/>
          <a:p>
            <a:r>
              <a:rPr lang="es-CL" dirty="0"/>
              <a:t>Observa el siguiente ritmo e intenta descifrar cómo suena.</a:t>
            </a: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7748DB33-605B-A6C7-6EFA-2F36F5F0C0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93007" y="2815720"/>
            <a:ext cx="5005986" cy="2747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813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0EE660-E320-50DE-EE07-5DDFE95CD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7787" y="365125"/>
            <a:ext cx="10515600" cy="1325563"/>
          </a:xfrm>
        </p:spPr>
        <p:txBody>
          <a:bodyPr/>
          <a:lstStyle/>
          <a:p>
            <a:r>
              <a:rPr lang="es-CL" dirty="0"/>
              <a:t>Ejercicios rítmicos</a:t>
            </a: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06EA7544-1DE6-4C37-AC82-A5C42A97B8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1529" y="1825625"/>
            <a:ext cx="964894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8883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34</Words>
  <Application>Microsoft Office PowerPoint</Application>
  <PresentationFormat>Panorámica</PresentationFormat>
  <Paragraphs>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Tema de Office</vt:lpstr>
      <vt:lpstr>Ritmo y percusión 1</vt:lpstr>
      <vt:lpstr>Observa las siguientes figuras musicales, luego intenta percutir usando tus manos el ritmo</vt:lpstr>
      <vt:lpstr>Observa el siguiente ritmo e intenta descifrar cómo suena.</vt:lpstr>
      <vt:lpstr>Ejercicios rítmicos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Colegio Sao Paulo</dc:creator>
  <cp:lastModifiedBy>pablo espinosa perez</cp:lastModifiedBy>
  <cp:revision>3</cp:revision>
  <dcterms:created xsi:type="dcterms:W3CDTF">2024-04-10T15:45:28Z</dcterms:created>
  <dcterms:modified xsi:type="dcterms:W3CDTF">2024-04-10T19:22:29Z</dcterms:modified>
</cp:coreProperties>
</file>