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6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58906" y="404911"/>
            <a:ext cx="9448800" cy="1825096"/>
          </a:xfrm>
        </p:spPr>
        <p:txBody>
          <a:bodyPr/>
          <a:lstStyle/>
          <a:p>
            <a:r>
              <a:rPr lang="es-CL" dirty="0"/>
              <a:t>Artes visuales 4° 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217459" y="2214355"/>
            <a:ext cx="1815353" cy="685800"/>
          </a:xfrm>
        </p:spPr>
        <p:txBody>
          <a:bodyPr>
            <a:normAutofit/>
          </a:bodyPr>
          <a:lstStyle/>
          <a:p>
            <a:r>
              <a:rPr lang="es-CL" dirty="0"/>
              <a:t>Actividad 6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1349189" y="2915807"/>
            <a:ext cx="98835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6600" dirty="0"/>
              <a:t>Paisajes naturales </a:t>
            </a:r>
          </a:p>
        </p:txBody>
      </p:sp>
    </p:spTree>
    <p:extLst>
      <p:ext uri="{BB962C8B-B14F-4D97-AF65-F5344CB8AC3E}">
        <p14:creationId xmlns:p14="http://schemas.microsoft.com/office/powerpoint/2010/main" val="690375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Actividad: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4543" y="1698171"/>
            <a:ext cx="10820400" cy="4024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Instrucciones: </a:t>
            </a:r>
          </a:p>
          <a:p>
            <a:pPr marL="0" indent="0">
              <a:buNone/>
            </a:pPr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1.- Forma equipo de 4 integrantes </a:t>
            </a:r>
          </a:p>
          <a:p>
            <a:pPr marL="0" indent="0">
              <a:buNone/>
            </a:pPr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2.- Planifiquen lo siguiente: </a:t>
            </a:r>
          </a:p>
          <a:p>
            <a:pPr marL="0" indent="0">
              <a:buNone/>
            </a:pPr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A.- Tipo de paisaje a colorear: </a:t>
            </a:r>
          </a:p>
          <a:p>
            <a:pPr marL="0" indent="0">
              <a:buNone/>
            </a:pPr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B.- Elementos que estarán presentes: </a:t>
            </a:r>
          </a:p>
          <a:p>
            <a:pPr marL="0" indent="0">
              <a:buNone/>
            </a:pPr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C.- Titulo de la obra: </a:t>
            </a:r>
          </a:p>
          <a:p>
            <a:pPr marL="0" indent="0">
              <a:buNone/>
            </a:pPr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3.- Coloreen el paisaje planificado </a:t>
            </a:r>
          </a:p>
        </p:txBody>
      </p:sp>
    </p:spTree>
    <p:extLst>
      <p:ext uri="{BB962C8B-B14F-4D97-AF65-F5344CB8AC3E}">
        <p14:creationId xmlns:p14="http://schemas.microsoft.com/office/powerpoint/2010/main" val="3698217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¿Qué me pareció esta actividad? ¿Por qué? 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8819" y="2057401"/>
            <a:ext cx="9187468" cy="371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550455"/>
      </p:ext>
    </p:extLst>
  </p:cSld>
  <p:clrMapOvr>
    <a:masterClrMapping/>
  </p:clrMapOvr>
</p:sld>
</file>

<file path=ppt/theme/theme1.xml><?xml version="1.0" encoding="utf-8"?>
<a:theme xmlns:a="http://schemas.openxmlformats.org/drawingml/2006/main" name="Estela de condensación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TM04033937[[fn=Estela de condensación]]</Template>
  <TotalTime>70</TotalTime>
  <Words>64</Words>
  <Application>Microsoft Office PowerPoint</Application>
  <PresentationFormat>Panorámica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Cambria</vt:lpstr>
      <vt:lpstr>Century Gothic</vt:lpstr>
      <vt:lpstr>Estela de condensación</vt:lpstr>
      <vt:lpstr>Artes visuales 4°  </vt:lpstr>
      <vt:lpstr>Actividad: </vt:lpstr>
      <vt:lpstr>¿Qué me pareció esta actividad? ¿Por qué?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Muralismo</dc:title>
  <dc:creator>Ale</dc:creator>
  <cp:lastModifiedBy>pablo espinosa perez</cp:lastModifiedBy>
  <cp:revision>8</cp:revision>
  <dcterms:created xsi:type="dcterms:W3CDTF">2023-09-27T02:19:42Z</dcterms:created>
  <dcterms:modified xsi:type="dcterms:W3CDTF">2024-05-14T16:11:00Z</dcterms:modified>
</cp:coreProperties>
</file>