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98B568-4495-9D7A-59B4-E46071D98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12EB02-D22D-5927-ACD8-B4676F9F9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D83D67-5D31-308C-6AFB-A49F2F9CF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B5A6CF-727C-E83A-343A-50EB018E2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5696FA-D336-27B5-C0ED-852E9C783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96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67685-852F-2D62-BD95-204C88066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A45AFB-59A3-A3AB-AAA6-5D6F69693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B9159B-C102-6478-E954-71293F9A4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CC524-4F0B-0996-30D7-04C299CE3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36B95D-B41F-D962-678B-2CBDE882B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086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B26DB5-C4F1-13BF-B541-006681BF1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98FFCA-5873-0197-07E3-7A7131186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313D4C-EB6B-4793-BE0C-FAB620695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E5D868-D296-434F-A93A-379F888D4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A7D6FA-BA6B-ABE5-EFD8-A98D4C7CA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79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2494B-27B8-10D8-1863-573D96029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680508-A0B8-CCBC-B4A8-49C59BC97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A62F05-ABB5-AAE9-860E-E24DA2E6C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2BE7DB-D405-9512-8E31-94A48EE29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33B8A0-ECEF-266F-02B9-1A49BBAE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984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6A40C-2A97-3B52-ADD1-7690E9D2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84A88E-2D5C-6D3E-8886-2500D41A6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F05908-E272-3D8E-3C44-AA5F89B77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05EE92-331A-3DED-EC3F-812403656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038261-12DA-E255-9199-51ECA529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984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61A79B-F3EF-B2E7-F115-FCDCE347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B03EE0-89D7-58B5-B7CD-DC972188A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071BFB-A351-4FCC-C385-C89753724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CB146C-A4F0-278C-DA0D-82BD12C02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DFADD4-8197-0A30-F554-D3EBA0063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0A6C03-7D70-377B-6EE9-2FEFC7B2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71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79D25-9EE3-2F37-F8B8-D50788E4C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11A7C0-305C-AAAA-B41F-997B6535B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FAC154-45E1-60B1-AB57-0EFF551FF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B69C7B0-E469-A259-95CE-348FC020A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B2A4B5-46E6-C7CC-E65D-3DB0973C3F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C0160E-DB67-0DDC-B72E-DE5B58A6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7564FF-F4F9-66AD-50DB-881BF886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1D1E042-509B-AA57-E45A-A5650B211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796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14FF7-8ECE-D9D4-800C-AE472D8A6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6DF9047-6293-C821-4745-BDFA07BB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795506-9168-AF85-10FD-8280BDC4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810B94-A962-11EF-EA6C-7CC3A2B78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119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6D8429-DB40-F5D0-8FCD-6E8776365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EB72F0-425A-B571-B6D6-A49C8FAB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79EB22-7FB1-D820-EF66-2A894F8F9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231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A4D00-E6BF-C70D-038A-7B63AC626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7979C2-3064-2294-ABF7-11B5A65D1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E4E6F0-411A-B733-8FB0-42D38A724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4C7DEA-5213-EE27-F943-CF544551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EB4510-B132-FF18-5CEC-6D7C32BF5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FBDBD8-4E61-1274-C954-E94C7DDB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324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54A00-62A7-2EA8-FD82-357590EC1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43B0875-4F9A-0D50-81D8-37EA0CCD3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BBDFB7-4FB4-50A8-6829-5E6F07BF2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A3DC51-08F8-4A12-1722-B4C87C934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B0346E-5BCD-C012-7D8D-7FF66DC5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840503-B9D4-32B0-0CF8-918BB02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245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455EDEE-6075-E0C6-9BAC-08788F561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D37CEB-46F7-2948-0FAF-663D4C7F4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27B082-4FE4-795A-B33B-00A3E7A878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460D4-36D9-430B-A113-3BE3A1F4E58F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E2C755-31D8-AAE1-CD19-820A57766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78AD4B-20A8-9484-5907-F9FDC5F17E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21DCF-2E91-4CE6-BA5E-76FBE3906A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34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seoacieloabiertoensanmiguel.c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BAD3E-9AF8-4B03-82F1-604749010F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2C8F96-C7E9-4149-8C60-D01C598A21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Arte contemporáneo – murales</a:t>
            </a:r>
          </a:p>
          <a:p>
            <a:r>
              <a:rPr lang="es-CL" dirty="0"/>
              <a:t>26-04-2024</a:t>
            </a:r>
          </a:p>
          <a:p>
            <a:r>
              <a:rPr lang="es-CL" dirty="0"/>
              <a:t>6° Básico</a:t>
            </a:r>
          </a:p>
        </p:txBody>
      </p:sp>
    </p:spTree>
    <p:extLst>
      <p:ext uri="{BB962C8B-B14F-4D97-AF65-F5344CB8AC3E}">
        <p14:creationId xmlns:p14="http://schemas.microsoft.com/office/powerpoint/2010/main" val="59988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C9924-8EE3-4D5F-BA74-10E947E42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5" y="901336"/>
            <a:ext cx="11635409" cy="49349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Veamos el siguiente video:</a:t>
            </a:r>
          </a:p>
          <a:p>
            <a:endParaRPr lang="es-ES" sz="18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s-E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https://www.museoacieloabiertoensanmiguel.cl/</a:t>
            </a:r>
            <a:r>
              <a:rPr lang="es-E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endParaRPr lang="es-ES" sz="1800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4000" dirty="0"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¿Qué mural llamó más tu atención?  </a:t>
            </a:r>
          </a:p>
          <a:p>
            <a:pPr marL="0" indent="0" algn="ctr">
              <a:buNone/>
            </a:pPr>
            <a:endParaRPr lang="es-ES" sz="40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4000" dirty="0"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¿Por qué?</a:t>
            </a:r>
            <a:r>
              <a:rPr lang="es-ES" sz="4000" dirty="0"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L" sz="4000" dirty="0">
              <a:effectLst/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s-ES" sz="40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4000" dirty="0"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Debes describirlo…</a:t>
            </a:r>
            <a:endParaRPr lang="es-CL" sz="4000" dirty="0"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87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Tema de Office</vt:lpstr>
      <vt:lpstr>Taller 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2</dc:title>
  <dc:creator>Vale Tobar</dc:creator>
  <cp:lastModifiedBy>pablo espinosa perez</cp:lastModifiedBy>
  <cp:revision>1</cp:revision>
  <dcterms:created xsi:type="dcterms:W3CDTF">2024-04-23T21:13:28Z</dcterms:created>
  <dcterms:modified xsi:type="dcterms:W3CDTF">2024-04-25T16:16:43Z</dcterms:modified>
</cp:coreProperties>
</file>