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4168CA-3691-B4C8-0E12-ABCC537CBB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0634DF1-5B37-773B-EF70-AE70D3CAB2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5B3D99-B3A1-D639-AA51-72D51D7F9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474EF-1D86-4541-8325-6BDD3BCE791D}" type="datetimeFigureOut">
              <a:rPr lang="es-CL" smtClean="0"/>
              <a:t>29-04-2024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1B2F4C-4A3A-F026-F5D6-9188D89E9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C86FC3-E26B-7D02-D063-E35BA1CD3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DFAB-7389-4993-B4FE-BFB90096A49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2318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976718-093F-6AD0-6576-28359EA04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A918B40-C5E3-8333-D9A9-2B091305C5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1F1B36-117C-4682-69C7-26C403852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474EF-1D86-4541-8325-6BDD3BCE791D}" type="datetimeFigureOut">
              <a:rPr lang="es-CL" smtClean="0"/>
              <a:t>29-04-2024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689C7C-635B-D096-57F3-51A7CC9EC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DE9791B-8F20-3117-B74C-6E9C7F8C1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DFAB-7389-4993-B4FE-BFB90096A49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2023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65F3EDD-EAC9-4BE8-FE8D-58D979B2D5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23EE4D5-B8DF-B148-29AB-FED718F0A3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D14E9C-090A-B8A5-AE18-D5D138070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474EF-1D86-4541-8325-6BDD3BCE791D}" type="datetimeFigureOut">
              <a:rPr lang="es-CL" smtClean="0"/>
              <a:t>29-04-2024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595A373-A13E-113A-8F69-AB1ED8567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A5B892-75CE-9628-CC2F-5D72992C2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DFAB-7389-4993-B4FE-BFB90096A49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6256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92F176-630A-B996-A4F0-A4860C377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A1A1FE-8C35-1333-FA49-EE48BB79E3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1C6755D-79DA-6156-14DA-BAF9B14B7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474EF-1D86-4541-8325-6BDD3BCE791D}" type="datetimeFigureOut">
              <a:rPr lang="es-CL" smtClean="0"/>
              <a:t>29-04-2024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D18A3D8-8D46-85F5-7CA4-C2F64A2F2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C73E784-CCAE-22E1-C151-45564B0ED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DFAB-7389-4993-B4FE-BFB90096A49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1055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D52497-80E9-E1FC-BC19-5AC58B0C3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5EDEBD9-1B82-AE6D-FA77-15BAB46D00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7EA0F9-7452-52D4-E4B4-FF4975D3D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474EF-1D86-4541-8325-6BDD3BCE791D}" type="datetimeFigureOut">
              <a:rPr lang="es-CL" smtClean="0"/>
              <a:t>29-04-2024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34765D-D676-5D91-D57D-23AF113E7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B3FFAAD-42EA-F83A-215E-7EB81106D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DFAB-7389-4993-B4FE-BFB90096A49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4246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6B5EC9-A045-1A86-3CF8-E418F851A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1902771-E6BA-AAA7-E4E9-8915837AB1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EAEC8A3-3306-C0C3-464A-6A582D5ADB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430B1E4-7BB7-77F9-9507-13761DB0B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474EF-1D86-4541-8325-6BDD3BCE791D}" type="datetimeFigureOut">
              <a:rPr lang="es-CL" smtClean="0"/>
              <a:t>29-04-2024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68A20DF-8CC6-D716-C816-3B73B2EB9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EC6B83F-5503-8FB2-FA39-88D7A677E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DFAB-7389-4993-B4FE-BFB90096A49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307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54D22C-88D9-1C0A-4E62-39FB2E0C2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E76881F-1E91-182A-0C44-BCD76380E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964DBF9-4D91-815C-CA74-9C1A8ACA59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DC0680E-0E62-1C2D-0811-3FFF4275AF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203DC9B-1A0E-CB33-9637-27F3A6C826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B4A7322-6CF9-D139-6934-A54130978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474EF-1D86-4541-8325-6BDD3BCE791D}" type="datetimeFigureOut">
              <a:rPr lang="es-CL" smtClean="0"/>
              <a:t>29-04-2024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291D2A3-43E0-8923-E7B8-D6FB7C2BE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A3E28A0-098F-CEEC-0210-1644BEA9D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DFAB-7389-4993-B4FE-BFB90096A49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5027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0A7DB5-9281-B06C-2B7B-A7CDF6276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AA66DA6-3F4E-6E05-5934-F59B08D5A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474EF-1D86-4541-8325-6BDD3BCE791D}" type="datetimeFigureOut">
              <a:rPr lang="es-CL" smtClean="0"/>
              <a:t>29-04-2024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AC0568D-E11D-3122-28A0-FDFECEEA0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F9A0141-E2B6-0079-2D0E-4F085B600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DFAB-7389-4993-B4FE-BFB90096A49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9326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ED6E7E9-96B4-1285-DABE-10D48A83D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474EF-1D86-4541-8325-6BDD3BCE791D}" type="datetimeFigureOut">
              <a:rPr lang="es-CL" smtClean="0"/>
              <a:t>29-04-2024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783BE7E-B835-E0A7-DF73-FFA70EDEE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90D75F8-18B7-F5D2-AE20-9743935C8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DFAB-7389-4993-B4FE-BFB90096A49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1710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4BA9B2-5EB4-F16C-29E7-EF3861860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36CBE5-8768-41A7-7313-879C49D77C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AFFB5FA-3A90-6845-8B0A-064EEC97E8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40E5AD6-B799-7308-7994-3A98E3F67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474EF-1D86-4541-8325-6BDD3BCE791D}" type="datetimeFigureOut">
              <a:rPr lang="es-CL" smtClean="0"/>
              <a:t>29-04-2024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8B8434F-A779-F580-4FFB-98DF6DBE1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4D66A9-8401-4EA1-0E76-73097E415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DFAB-7389-4993-B4FE-BFB90096A49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1418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4B4C86-9A84-856C-CAA1-E1AADC461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A9F7050-6DF8-4328-AC85-D600566F52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4521AFF-9CA4-5FE6-3B4B-F234F4DCBE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8DA3959-D1F9-B8E9-42EE-C6A74E8F4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474EF-1D86-4541-8325-6BDD3BCE791D}" type="datetimeFigureOut">
              <a:rPr lang="es-CL" smtClean="0"/>
              <a:t>29-04-2024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09D2B66-2E5D-B9F1-974B-B484A3BF4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2562CD5-4BED-9D30-246E-0FF8B9FE1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DFAB-7389-4993-B4FE-BFB90096A49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848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6D66603-A323-E79F-0B99-BE79A4977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378F4A8-EEF1-391C-7B4D-92ED258537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5E676E-1CFF-8385-0CBF-7557825C30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474EF-1D86-4541-8325-6BDD3BCE791D}" type="datetimeFigureOut">
              <a:rPr lang="es-CL" smtClean="0"/>
              <a:t>29-04-2024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A23E36C-110C-0B46-6045-DF0CA6C657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6320F7-2E69-289D-BDAC-24D845A1CB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1DFAB-7389-4993-B4FE-BFB90096A49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3109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3.gobiernodecanarias.org/medusa/ecoblog/yhumbert/2022/11/26/los-colores-complementario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C8BC04-905D-4AD4-90E5-0DAC3BA72B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3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C38C2F1-6C1A-4947-8B23-9946326816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Conozco los colores complementarios</a:t>
            </a:r>
          </a:p>
          <a:p>
            <a:r>
              <a:rPr lang="es-CL" dirty="0"/>
              <a:t>29-04-2024</a:t>
            </a:r>
          </a:p>
          <a:p>
            <a:r>
              <a:rPr lang="es-CL" dirty="0"/>
              <a:t>5° Básico</a:t>
            </a:r>
          </a:p>
        </p:txBody>
      </p:sp>
    </p:spTree>
    <p:extLst>
      <p:ext uri="{BB962C8B-B14F-4D97-AF65-F5344CB8AC3E}">
        <p14:creationId xmlns:p14="http://schemas.microsoft.com/office/powerpoint/2010/main" val="428219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49E005-2ABA-49B2-8697-48CBCA389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81" y="369371"/>
            <a:ext cx="11907416" cy="684568"/>
          </a:xfrm>
        </p:spPr>
        <p:txBody>
          <a:bodyPr>
            <a:normAutofit fontScale="90000"/>
          </a:bodyPr>
          <a:lstStyle/>
          <a:p>
            <a:r>
              <a:rPr lang="es-CL" b="1" dirty="0"/>
              <a:t>Los colores complementarios: </a:t>
            </a:r>
            <a:r>
              <a:rPr lang="es-CL" dirty="0"/>
              <a:t>Observa la imagen y según lo que comprendas realiza las actividades.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5BB76A5-CC38-48AD-88AA-2C6951565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641" y="4596004"/>
            <a:ext cx="10515600" cy="1892625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s-CL" dirty="0"/>
              <a:t>Realiza un dibujo en tu cuaderno o croquera.  Debes hacer un margen de 3 cm. 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Para colorear debes elegir una pareja de colores complementarios.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2200" dirty="0">
                <a:hlinkClick r:id="rId2"/>
              </a:rPr>
              <a:t>LOS COLORES COMPLEMENTARIOS – BLOG DE YOHANN HUMBERT (gobiernodecanarias.org)</a:t>
            </a:r>
            <a:endParaRPr lang="es-CL" sz="2200" dirty="0"/>
          </a:p>
        </p:txBody>
      </p:sp>
      <p:pic>
        <p:nvPicPr>
          <p:cNvPr id="1026" name="Picture 2" descr="Cuáles son los colores complementarios">
            <a:extLst>
              <a:ext uri="{FF2B5EF4-FFF2-40B4-BE49-F238E27FC236}">
                <a16:creationId xmlns:a16="http://schemas.microsoft.com/office/drawing/2014/main" id="{76D2A180-EE0C-4752-AFBE-9363F196EF7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09" t="9331" r="6723" b="10755"/>
          <a:stretch/>
        </p:blipFill>
        <p:spPr bwMode="auto">
          <a:xfrm>
            <a:off x="4016829" y="1390260"/>
            <a:ext cx="3187508" cy="2990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2682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84530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66</Words>
  <Application>Microsoft Office PowerPoint</Application>
  <PresentationFormat>Panorámica</PresentationFormat>
  <Paragraphs>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Taller 3</vt:lpstr>
      <vt:lpstr>Los colores complementarios: Observa la imagen y según lo que comprendas realiza las actividades.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3</dc:title>
  <dc:creator>Vale Tobar</dc:creator>
  <cp:lastModifiedBy>pablo espinosa perez</cp:lastModifiedBy>
  <cp:revision>1</cp:revision>
  <dcterms:created xsi:type="dcterms:W3CDTF">2024-04-29T02:39:45Z</dcterms:created>
  <dcterms:modified xsi:type="dcterms:W3CDTF">2024-04-29T21:33:50Z</dcterms:modified>
</cp:coreProperties>
</file>