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B142C-2B83-7A44-480B-69B0AB6F0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B6A860-751B-0C03-00D8-D7268B58F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54AF2C-0783-0866-2E3B-FE08EF84B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9FC16C-8B2F-E559-149D-01C168766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0945F8-69F6-0DC3-F006-4B4CC0715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626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AEAC5-239D-0847-0DB9-E1EB123A7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AF10478-2D17-CF2C-1DFF-ED86603A8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C500AE-0936-0BF5-72ED-A5AEA855A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A2D2B2-7753-5F5E-1725-C92AB449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207E91-1E53-038E-FB1D-C563088F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35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DD8DA0-77C4-6522-6BE9-171E122226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86D9B6-F953-F4C7-AC35-9266F63B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597E1E-B800-F960-CBF6-641E9351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E2A8FF-B1D4-30E2-16D1-55DB7DAE4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C28C40-B1A3-6FC2-B46B-6731A73E2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89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44757-1049-59C1-6ABF-FC6F8136F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DDE93A-DD78-7979-ECA2-24D21D7F2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4E469B-3F65-143D-82BA-4D73DDBD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E111DA-BD5A-FEC6-045E-8EDE457D7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828CBA-475B-5458-07E9-E72D4F9E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228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8C04B-575A-08AF-1DB3-B6C9EDE7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72ED57-C4AC-A2C0-0F67-7FDC2A649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7622D9-FE01-7DCE-5280-A5B7526B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ED0AB5-E469-F1F7-151E-AA91C050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23924E-B145-8FA2-63B2-1A4AD05F2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07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CC063-C678-DBC2-9B90-F0DA86E9B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699EDC-1DF8-0039-1AD5-7924BDF3D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6B272E-A205-7E1F-DD4E-4FA79FC4A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483DF3-8232-40B6-36C1-69BC936A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3B15FB-90FA-7659-7129-21DBDA5A4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59919A-B31D-F784-6964-32472825F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041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E07477-1DE0-DFAA-1C4A-7FADA9076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7A32F3-2768-90A9-0E2A-E1D187213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001FB8-D0C3-0625-CC4F-8BFAEB1FD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1AE4E1C-DF90-065C-0C20-C130E1621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81B44F-3D38-2843-4550-58B4710DA7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45FC262-DA57-2738-5146-86F2DFEE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9168D92-C9EE-B61B-D9A2-8B9A2F857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50C9A53-CAAE-21A9-DED1-DB92E0EA8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302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0E717-BA46-AD47-715A-963D7875C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248F1A-B75C-B47A-8FD3-4EA347B2E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1D46D4-C732-F134-2FDE-782D30B0A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FF306D1-CD7B-E058-5173-49C0A441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059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A9E1F6-4729-8A3D-A4A5-9E6A90757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AB5952-C201-FE51-A419-26A45CCF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D535DD-09C4-2FC7-A94E-5E390A446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754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09F21-EE54-ECC4-E268-2AA00F290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172501-46D5-C8C2-B18D-2FDC473F3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EC0BDA-A033-0059-E166-C5E660026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08DCC3-B7D9-FCB2-E25A-48E7FB73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B9AB50-2778-0B73-D6CF-BDC3A1CF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0A8DB5-9432-5B12-7994-1CE161FD8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471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2FA513-6C61-7822-A5CD-E3ED856D6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7C1A78-6AA3-39ED-F71F-1796F1E14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4E013B-A205-10D1-313B-63D4DD1F5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3F3804-1D1F-7F74-8F5E-A4C24AAD6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8A3A54-FBC3-812B-B6B0-9A0B736A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CDD2C4-CFFF-687A-4063-6226C2A6F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33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11FD1-DA5D-92CD-431A-4B205E576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090929-2855-5C76-69D3-DF47C8CF7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9F23C-37F4-2945-1FD6-D1951F183D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CF9AD-29CD-4326-A47E-9D3BE439825E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9516AB-89F7-1E7A-026F-C5833C845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2A08DA-793E-7DC1-8D74-1237422CE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8DEE8-4036-4B2D-A9BA-234DCE4B36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718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KklnjQSa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AC989-816E-63C7-0C4E-491571F51B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Taller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56A819-5930-6CC6-6358-2F5003941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Me expreso a través de la técnica del Cubismo</a:t>
            </a:r>
          </a:p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6° básico</a:t>
            </a:r>
          </a:p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03-05-2024</a:t>
            </a:r>
          </a:p>
        </p:txBody>
      </p:sp>
    </p:spTree>
    <p:extLst>
      <p:ext uri="{BB962C8B-B14F-4D97-AF65-F5344CB8AC3E}">
        <p14:creationId xmlns:p14="http://schemas.microsoft.com/office/powerpoint/2010/main" val="4560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62823C-4B9A-D77F-673C-0D1E82C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Haz un dibujo utilizando la técnica del Cubismo.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B0604B-65EB-04CF-1471-30E654981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01" y="1774306"/>
            <a:ext cx="11846768" cy="4351338"/>
          </a:xfrm>
        </p:spPr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Debes crear tu propio dibujo utilizando la técnica del Cubismo, según lo que creas que es.</a:t>
            </a:r>
          </a:p>
          <a:p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</a:rPr>
              <a:t>¡Vamos!!!</a:t>
            </a:r>
          </a:p>
          <a:p>
            <a:endParaRPr lang="es-CL" sz="4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</a:rPr>
              <a:t>Ahora veremos un video sobre este </a:t>
            </a:r>
            <a:r>
              <a:rPr lang="es-CL" sz="4000">
                <a:latin typeface="Cambria" panose="02040503050406030204" pitchFamily="18" charset="0"/>
                <a:ea typeface="Cambria" panose="02040503050406030204" pitchFamily="18" charset="0"/>
              </a:rPr>
              <a:t>movimiento:        </a:t>
            </a:r>
            <a:r>
              <a:rPr lang="es-MX" sz="1600" dirty="0">
                <a:hlinkClick r:id="rId2"/>
              </a:rPr>
              <a:t>El Cubismo: características, obras y autores. Historia del Arte y de la Literatura (youtube.com)</a:t>
            </a:r>
            <a:endParaRPr lang="es-CL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384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Tema de Office</vt:lpstr>
      <vt:lpstr>Taller 3</vt:lpstr>
      <vt:lpstr>Haz un dibujo utilizando la técnica del Cubismo.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3</dc:title>
  <dc:creator>Vale Tobar</dc:creator>
  <cp:lastModifiedBy>pablo espinosa perez</cp:lastModifiedBy>
  <cp:revision>1</cp:revision>
  <dcterms:created xsi:type="dcterms:W3CDTF">2024-05-02T14:59:34Z</dcterms:created>
  <dcterms:modified xsi:type="dcterms:W3CDTF">2024-05-02T16:47:29Z</dcterms:modified>
</cp:coreProperties>
</file>