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6C2DD-F6C3-2AE9-6F3F-EED510280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6DEB2F-1B97-861F-C416-F29FF57C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1D678-5994-EB21-CE60-FE1C0967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7476C-F44D-83CD-6A8E-14CDD559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96E0D5-8517-76A3-547A-326E87E7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1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FB293-5A80-F86E-0CC9-331812B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247F62-5BEA-2DAB-B1E3-0D57C5B1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C04ED-B16E-1608-962C-F842ADA2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83B4C-D537-1D5C-962B-4A0BA0E3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A6371-2858-EF60-C478-EC48DC6E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5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6A6895-35B2-0E29-90EB-ECBF7C3D1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C77F2C-9581-DC14-6E6C-70CD067F7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83C36A-1AA0-4710-2075-A9D088C6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998DD-AD4B-AC89-7699-8A104204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86F26-CB8D-3B1D-D4C2-A621D79C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1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2EB62-C89C-6570-C024-49ABA29F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7A760-AD32-239D-3159-B947D3C6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FD1A7-9ECA-D32B-92E4-EFD620D9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A7152-9DE8-C081-3D7F-BD8FCD1B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B75E3-340E-B960-F8CF-13071259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03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B996-4A30-603A-031A-357BFB73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5AEE74-81B0-04B9-2C61-AFB60ACE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F5F59-F304-FE0F-F428-35A4E919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F6AC9-ECA3-EAD0-2650-03CA3C18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BC6C3-1F69-8426-3F46-8F7DCB5E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85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79B78-D91D-4353-6DB0-F68040D2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BE5EB-8F03-A8BE-59A1-DE1C1FAD4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33B329-E69A-4693-1093-C26D76240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A18A95-E7EE-A5EA-6139-7A7EE3FE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5B3267-C99A-E3A7-524E-4984FBAC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A1E5D-BD97-4448-60F9-960C9555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0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971FA-C1E5-94F6-83D4-8ED23373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EA3D0-7550-692E-4C62-A5BEADEF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531164-C5A1-D1B9-66F0-7ABE4D03D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4319F-FC5B-F81A-8DCD-4AA01D4EF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02F055-CD1B-A801-2FD9-7C880A077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094D5C-4E47-8779-C70D-3343756B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C438F0-DC40-A9C8-CD08-55BDBBDA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333362-7BBD-2307-7D97-E1B6374E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27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65AF3-2DD8-7F33-4360-24C6F920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2A53C2-9C24-9D4C-4622-298E695B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62C9F-F06B-4B62-7C8B-BE0D3890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C837BD-027A-82C9-9D47-45379B03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133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9A2A53-5BD8-DF64-E335-C3E4B4E4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DDE826-D2C9-D714-7A4F-81E5DAAC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D734F3-F42E-749D-9E07-421BC9E4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4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847E8-4BCF-8E4E-D6BF-AC96DC9B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8FD5A-0FAE-6474-D959-D5BB9F41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7C0815-6BB9-4DB8-40FC-AA7BD9961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2D4F9-9920-0E69-1B32-3DDEC83C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E89EC-B876-3EB3-F5B4-3E5075B2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81245-6F42-046C-44DA-B330C49B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7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53154-55D8-6AC0-3C47-C8FE108B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9976E0-D9F2-F106-3860-9C103C22D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1554E-D80C-F743-A534-42E3D27F5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E0813-D1F2-6891-A0DC-2CBF0D27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21AA6D-EFD9-C8C3-665C-7967183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52DFB-E41C-77FC-312B-6409C8D4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25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6F41F5-8ADA-5F40-7D26-93623543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7EFD8-D153-28E0-59E4-F0CF1E6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43E5E-D08C-4C11-51BD-A63EEE236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A5B2-E4AE-4E68-9F27-B5CDB4D24F69}" type="datetimeFigureOut">
              <a:rPr lang="es-CL" smtClean="0"/>
              <a:t>15-05-2024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64433-F5E7-8390-0522-0766CA680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8016E2-ECF7-7E60-5E32-750170C7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F033-C196-4344-A9DF-F66835311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42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B2DDF-4F9F-B285-8265-8F82849FB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F808AD-9CDB-4FA3-0782-1CA363C25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CONOZCO LAS FORMAS CERRADAS</a:t>
            </a:r>
          </a:p>
          <a:p>
            <a:r>
              <a:rPr lang="es-CL" dirty="0"/>
              <a:t>5° BÁSICO</a:t>
            </a:r>
          </a:p>
          <a:p>
            <a:r>
              <a:rPr lang="es-CL" dirty="0"/>
              <a:t>13-05-2024</a:t>
            </a:r>
          </a:p>
        </p:txBody>
      </p:sp>
    </p:spTree>
    <p:extLst>
      <p:ext uri="{BB962C8B-B14F-4D97-AF65-F5344CB8AC3E}">
        <p14:creationId xmlns:p14="http://schemas.microsoft.com/office/powerpoint/2010/main" val="337515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543" y="82486"/>
            <a:ext cx="10515600" cy="755779"/>
          </a:xfrm>
        </p:spPr>
        <p:txBody>
          <a:bodyPr/>
          <a:lstStyle/>
          <a:p>
            <a:pPr algn="ctr"/>
            <a:r>
              <a:rPr lang="es-CL" dirty="0"/>
              <a:t>VOLVAMOS A VER ESTAS OBRAS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5EE69A-7DF2-D03E-8733-5B5E12E7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0302"/>
            <a:ext cx="9111343" cy="53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A2972-F9A5-774F-8173-DF2C01AB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AHORA REALIZA TU PROPIO DIBUJO CON FORMAS CERRADAS.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D7FB3-AE85-7012-091A-0FA414F1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Debes hacer un marco para hacer tu dibujo.</a:t>
            </a:r>
          </a:p>
          <a:p>
            <a:endParaRPr lang="es-CL" dirty="0"/>
          </a:p>
          <a:p>
            <a:r>
              <a:rPr lang="es-CL" dirty="0"/>
              <a:t>Este taller es el último que se incluirá en la primera acumulativa por trabajo en clases.</a:t>
            </a:r>
          </a:p>
        </p:txBody>
      </p:sp>
    </p:spTree>
    <p:extLst>
      <p:ext uri="{BB962C8B-B14F-4D97-AF65-F5344CB8AC3E}">
        <p14:creationId xmlns:p14="http://schemas.microsoft.com/office/powerpoint/2010/main" val="3925953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TALLER 5</vt:lpstr>
      <vt:lpstr>VOLVAMOS A VER ESTAS OBRAS</vt:lpstr>
      <vt:lpstr>AHORA REALIZA TU PROPIO DIBUJO CON FORMAS CERRADAS.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5</dc:title>
  <dc:creator>Vale Tobar</dc:creator>
  <cp:lastModifiedBy>pablo espinosa perez</cp:lastModifiedBy>
  <cp:revision>2</cp:revision>
  <dcterms:created xsi:type="dcterms:W3CDTF">2024-05-13T16:18:32Z</dcterms:created>
  <dcterms:modified xsi:type="dcterms:W3CDTF">2024-05-15T18:52:31Z</dcterms:modified>
</cp:coreProperties>
</file>