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B3E777-587D-110A-FF9A-D202468B5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AAE140-BC10-B08E-8D2F-AFCED979D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6CE22E-012C-F7CD-F8F5-EF5F631D2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7567A-03B3-4CFE-A3D7-AA2A0BEE9BC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3EB1FB-53D7-52B7-C08F-E62DBCB83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4CB7E6-B53E-F2ED-DF80-DED413764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163A-3004-454C-89BE-74C8D60314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323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61C937-2E4E-ADA3-AF36-87BDCF676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F9FE225-8A50-CA3E-8CED-A3BEB1C324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AACB39-E467-881D-3E35-51D400FCB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7567A-03B3-4CFE-A3D7-AA2A0BEE9BC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EB4E5F-4E88-3F8A-2DA5-B688542BA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B60A31-1043-C7E7-FFB0-C32290565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163A-3004-454C-89BE-74C8D60314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344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146727-8628-5CF6-299F-DF95951047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281EE3F-64A6-6151-21CB-94078BA1F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41A967-D1DF-72ED-11A0-AD3A2F982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7567A-03B3-4CFE-A3D7-AA2A0BEE9BC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3C8F4D-3B4C-BA43-58E9-242175DD8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64D9E8-532B-BBE8-F6F7-56C8E897F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163A-3004-454C-89BE-74C8D60314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795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08D36F-6A0C-7D5C-F23F-463ABC628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70A0A5-99CD-921C-F45E-5EB0AB366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297C37-98F0-D2B3-00D2-862AA878E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7567A-03B3-4CFE-A3D7-AA2A0BEE9BC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D7B4ED-487D-04CD-21C9-FAA267F92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D08C39-0B53-0DCC-D318-1A4A7AC39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163A-3004-454C-89BE-74C8D60314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0802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0517A1-1A3A-58A6-EDD5-605D8A64E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3F6C64-FF3B-5D31-82D6-E1FCB84D9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416497-9CB1-18AA-C66D-8F7AF2812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7567A-03B3-4CFE-A3D7-AA2A0BEE9BC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6DAD57-0D6F-F010-BAD3-B52AECEA6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CA5AEC-1807-F301-E0A0-80995C34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163A-3004-454C-89BE-74C8D60314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8398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38C3D8-5B9E-C41D-31EC-8C4670EC2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4ACA83-8DEA-9645-0B51-6E4B36322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8F59AA-715E-F108-EE76-26D9715459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5CC411-AE5F-5BB7-CDCB-3329573BB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7567A-03B3-4CFE-A3D7-AA2A0BEE9BC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88AC87-0C8B-123A-923C-06B462D29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70E4AF-817F-6E4F-43D5-71BD45D8E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163A-3004-454C-89BE-74C8D60314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371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56AECD-3BC8-F3A0-78B6-190CECD15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551968C-F6E4-5061-9010-C0AB06441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51FC277-4061-61CA-6C43-9D67815FB5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B0CC21-412F-D0D4-30F9-5EB7BFA17A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191D3F9-0151-B666-4EFC-159A10852E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9CD0C95-23AF-0305-E803-C7B4EEA3B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7567A-03B3-4CFE-A3D7-AA2A0BEE9BC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2608516-C82A-683F-1F87-B40A0B76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5ADED87-EF5A-8F4A-F459-22DA0FD9C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163A-3004-454C-89BE-74C8D60314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954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511331-EC42-0422-5C63-75897090F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A51887F-2FA4-3F03-3DF7-19A59C4C9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7567A-03B3-4CFE-A3D7-AA2A0BEE9BC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E3EF520-C9DC-6265-5816-92A703244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7F2C1B-31DD-90D4-5464-EA196E4B6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163A-3004-454C-89BE-74C8D60314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4363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0DAB534-FCC1-B943-034C-4A0FCD819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7567A-03B3-4CFE-A3D7-AA2A0BEE9BC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FDF04D1-65FD-8799-FEF0-6D4133EB0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120BFB0-08BE-D8B8-2610-9AEAB5052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163A-3004-454C-89BE-74C8D60314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508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865C7B-74B7-2775-B907-C182FA8D1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48664E-A59D-BF3E-B074-DE034BB25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22FC1AF-379E-267F-EF27-16B99C9A3D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DFF8E7-B542-3A3B-2155-49159286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7567A-03B3-4CFE-A3D7-AA2A0BEE9BC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43BC85-05B1-E0EE-F4CC-E9F124E62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8AB48C-1128-B939-3967-A34455F24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163A-3004-454C-89BE-74C8D60314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226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6655B1-F933-0973-ABDE-0C93377FD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69013E6-3D32-528B-6FFA-BFB0FCE0F5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46F0BF-C1FA-1135-39E6-AFB40FB42E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4498A2-8EF3-01BF-BBF4-70ED6E228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7567A-03B3-4CFE-A3D7-AA2A0BEE9BC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FB14E12-AD0D-F004-D26F-04F60DE2E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17F86E-B685-8E8A-6333-851ED708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163A-3004-454C-89BE-74C8D60314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260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6195D18-CF35-2768-DF0A-467445DA0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F9527C-1ADF-E39B-8ACC-2A7604957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10B625-6323-084C-2999-F5B1EEF539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7567A-03B3-4CFE-A3D7-AA2A0BEE9BC5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C739AD-36AA-438F-F000-5C717E75F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914493-C8E0-9EAB-891D-5A1BB09F14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C163A-3004-454C-89BE-74C8D60314C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73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B76827-3A10-A2E6-5A28-50D6EFAB25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Evaluación 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8943E6-DA21-D125-B81F-DDAFB8EF12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Trabajemos con los colores primarios: “Uso del color”</a:t>
            </a:r>
          </a:p>
          <a:p>
            <a:r>
              <a:rPr lang="es-CL" dirty="0"/>
              <a:t>5° básico</a:t>
            </a:r>
          </a:p>
          <a:p>
            <a:r>
              <a:rPr lang="es-CL" dirty="0"/>
              <a:t>08-04-2024</a:t>
            </a:r>
          </a:p>
        </p:txBody>
      </p:sp>
    </p:spTree>
    <p:extLst>
      <p:ext uri="{BB962C8B-B14F-4D97-AF65-F5344CB8AC3E}">
        <p14:creationId xmlns:p14="http://schemas.microsoft.com/office/powerpoint/2010/main" val="258227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3EE4FC-9A41-A4A5-49D3-02F81557D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24" y="513171"/>
            <a:ext cx="11605682" cy="1492911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CL" sz="20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En esta clase continuaremos con el trabajo.  Este debe estar terminado y quedar solo detalles para la próxima clase, ya que ese día se evaluará.</a:t>
            </a:r>
            <a:endParaRPr lang="es-CL" sz="2000" b="1" dirty="0">
              <a:latin typeface="Cambria" panose="020405030504060302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CL" sz="20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 adjunto la pauta de evaluación.</a:t>
            </a:r>
            <a:endParaRPr lang="es-C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dirty="0"/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8EC94788-C4E1-BB76-4A4A-2509DB368D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270180"/>
              </p:ext>
            </p:extLst>
          </p:nvPr>
        </p:nvGraphicFramePr>
        <p:xfrm>
          <a:off x="1491278" y="1934580"/>
          <a:ext cx="8394506" cy="4733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7015311" imgH="3955551" progId="Word.Document.12">
                  <p:embed/>
                </p:oleObj>
              </mc:Choice>
              <mc:Fallback>
                <p:oleObj name="Document" r:id="rId2" imgW="7015311" imgH="395555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91278" y="1934580"/>
                        <a:ext cx="8394506" cy="47339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28409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54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Tema de Office</vt:lpstr>
      <vt:lpstr>Document</vt:lpstr>
      <vt:lpstr>Taller de Evaluación 2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Evaluación 2</dc:title>
  <dc:creator>Vale Tobar</dc:creator>
  <cp:lastModifiedBy>pablo espinosa perez</cp:lastModifiedBy>
  <cp:revision>1</cp:revision>
  <dcterms:created xsi:type="dcterms:W3CDTF">2024-04-04T20:06:55Z</dcterms:created>
  <dcterms:modified xsi:type="dcterms:W3CDTF">2024-04-05T16:49:19Z</dcterms:modified>
</cp:coreProperties>
</file>