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1FC07-31C2-3077-6023-F2FAF9A661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0BD73B-9BF4-E32B-A5AB-871DB3A41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06CA44-DAC5-E562-E2FB-A60C0C53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18D8E6-C4B4-1137-3C5C-00E0DD750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A029B8-1063-933A-617F-E2BC162F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25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7B3F8-FB5B-6F7C-CE01-C57DABBE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673298-AA33-0FDC-289A-1B9317B87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CFC68E-E26D-78CA-E0A7-7D6E0300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A14CF4-2760-59EF-B827-81F96E45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8611DA-2E3A-071D-3A7A-9E674FB5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2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D1DC61-FFD7-7B7E-24B1-297B26E71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3B73A5-AA81-12A2-12F8-BE43AB79F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489130-1179-14F5-473A-5BD31C0E1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25FA07-829D-69B6-E10A-D1F5320A6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BDEABA-BE7B-7A0E-7A69-F8EC8338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088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E4EF5-BA8A-9001-EE2B-9A54AC5F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C8DD1E-8DB6-36E1-93E3-32B6B4FB1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5949EB-1CB3-01E4-8DA6-7A88A72E2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1108C0-44F8-51E9-D475-7BE8DE092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EAFB20-332C-5107-DCDB-C9D82F977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7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FD285-C6FB-460B-F26B-24A33180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599E63-A58A-CB4E-1624-37EB5402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41344D-B15A-0F15-574D-B193DBA8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1AFE58-95C3-B3EB-205F-2EA46223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9CE8F2-FECE-B17B-8A52-A911A854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738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B4ACE-95CC-B787-CF70-76287A93A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065061-0EAE-D65B-CDD6-F3A12315C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83E321-FE4C-0F5F-2DBA-AA42CFBFA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9050BE-5D49-FAFA-7866-0FB3B10CF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C26C52-926E-C40F-62A5-2B14DAB10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E567E0-60AA-1BB6-55BA-02AEF3F8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473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D5CE1-E648-2674-45B4-98DD89CD6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7EAA82-3D03-1966-2475-08D61AB33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6ED543-6756-3641-A44E-5C82521E9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22E81B-22FB-656C-8CB4-A3CAE9730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114178-45EF-CFB3-83C3-96FBDC2D9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408CBC-A7B9-BCA3-CCA1-6FEBCEE2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693A820-97D2-89C3-18E1-346FCB71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C7362CE-C3E4-4E5C-55BA-E5D312B7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444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6EB9E-F4CD-7CD6-25F8-888C5DC6B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448C15-3655-3E9F-D5F6-09892335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4E6322-B4EE-2891-6588-403933AA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2CD6BA-D007-042A-8ACB-66AC5F5C5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535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6744BC-1605-0609-AA82-82A83465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1F9328-5EA6-7F80-82DA-36B00B4A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E33D9-4D00-E1D3-8D45-4D79BA646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00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3730E-EB2C-9196-2599-02169D2B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AE803C-F617-496A-5137-CC1474060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0A6BC8-8BF2-AA00-A6E3-1A4D2A085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9B5725-EBCB-2E79-3E62-9A17B3D4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147E67-5D94-275B-EE70-8D725D613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310955-E37D-99D5-3F44-9D87649A8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8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8FB66-A8F2-A7B2-DDF7-BBE96F41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CB06355-33B6-DE95-1A43-530B41A62C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F24D82-602B-1855-E13D-502759EB7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79487B-112A-2E79-C96E-79F3A773C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02914C-B3C3-34DD-FF48-25ECB2B21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AFCEC5-19EA-8706-7BB9-7BCA235F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216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8E75C4-05CF-3F59-0749-6A8A1578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BB4E81-0413-A8B0-E6CE-7C719177B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CAC45D-36FB-0B3F-14DD-AD869F7B2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EAD46-8B45-476D-A571-1A778817EABF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75DD7E-996F-12F4-CD3D-151678538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096969-D288-65BE-7EBA-DE87891C6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B4EF0-BBF2-4A8B-9654-738281662A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716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KklnjQSaOs" TargetMode="External"/><Relationship Id="rId2" Type="http://schemas.openxmlformats.org/officeDocument/2006/relationships/hyperlink" Target="https://www.youtube.com/watch?v=0DBQgb6l8v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F8075-ED23-9904-794B-7815780D8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EVALUACIÓN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65FB94-6EC4-01AD-6C6F-0DB2783C2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PLANIFICO SU TRABAJO DE EVALUACIÓN: “El cubismo”</a:t>
            </a:r>
          </a:p>
          <a:p>
            <a:r>
              <a:rPr lang="es-CL" dirty="0"/>
              <a:t>17-05-2024</a:t>
            </a:r>
          </a:p>
          <a:p>
            <a:r>
              <a:rPr lang="es-CL" dirty="0"/>
              <a:t>6° básico</a:t>
            </a:r>
          </a:p>
        </p:txBody>
      </p:sp>
    </p:spTree>
    <p:extLst>
      <p:ext uri="{BB962C8B-B14F-4D97-AF65-F5344CB8AC3E}">
        <p14:creationId xmlns:p14="http://schemas.microsoft.com/office/powerpoint/2010/main" val="75576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B0380-D15E-04FE-2410-CFDF7F1D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Veamos nuevamente el video sobre el cubismo: </a:t>
            </a:r>
            <a:r>
              <a:rPr lang="es-CL" sz="2700" dirty="0">
                <a:hlinkClick r:id="rId2"/>
              </a:rPr>
              <a:t>https://www.youtube.com/watch?v=0DBQgb6l8vg</a:t>
            </a:r>
            <a:br>
              <a:rPr lang="es-CL" sz="2700" dirty="0"/>
            </a:br>
            <a:r>
              <a:rPr lang="es-MX" sz="2800" dirty="0">
                <a:hlinkClick r:id="rId3"/>
              </a:rPr>
              <a:t>El Cubismo: características, obras y autores. Historia del Arte y de la Literatura (youtube.com)</a:t>
            </a:r>
            <a:r>
              <a:rPr lang="es-MX" sz="2800" dirty="0"/>
              <a:t> </a:t>
            </a:r>
            <a:r>
              <a:rPr lang="es-CL" sz="2700" dirty="0"/>
              <a:t>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03F840-28C0-4DE6-C047-61B04BF7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Ahora en tu cuaderno haz un boceto de tu dibujo cubista que será el último trabajo evaluado.</a:t>
            </a:r>
          </a:p>
          <a:p>
            <a:endParaRPr lang="es-CL" dirty="0"/>
          </a:p>
          <a:p>
            <a:r>
              <a:rPr lang="es-CL" dirty="0"/>
              <a:t>Para ello la próxima clase deberás traer una hoja de block, lápices de colores de cera o madera; regla.  </a:t>
            </a:r>
          </a:p>
          <a:p>
            <a:endParaRPr lang="es-CL" dirty="0"/>
          </a:p>
          <a:p>
            <a:r>
              <a:rPr lang="es-CL" dirty="0"/>
              <a:t>Debes replicar tu boceto, el cual debe estar revisado por la profesora</a:t>
            </a:r>
            <a:r>
              <a:rPr lang="es-CL"/>
              <a:t>.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738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EVALUACIÓN 3</vt:lpstr>
      <vt:lpstr>Veamos nuevamente el video sobre el cubismo: https://www.youtube.com/watch?v=0DBQgb6l8vg El Cubismo: características, obras y autores. Historia del Arte y de la Literatura (youtube.com)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EVALUACIÓN 3</dc:title>
  <dc:creator>Vale Tobar</dc:creator>
  <cp:lastModifiedBy>pablo espinosa perez</cp:lastModifiedBy>
  <cp:revision>1</cp:revision>
  <dcterms:created xsi:type="dcterms:W3CDTF">2024-05-15T03:22:01Z</dcterms:created>
  <dcterms:modified xsi:type="dcterms:W3CDTF">2024-05-15T18:53:13Z</dcterms:modified>
</cp:coreProperties>
</file>