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7F2799-C605-6DAF-9123-6EC176629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50223D0-C387-7855-D045-1231BD1199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23446C-82CC-7648-85CD-CDB2829FD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9CA5-56BF-4F97-8BE7-860D0D46C4C5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9E1A46-425A-AF3B-710A-DFF5FCE84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B949D5-2048-98FA-4859-EAD8359C5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E4BB-1B6C-4B43-B862-2466C17E57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77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AE921E-3B59-DC0A-A885-EAEFE19B2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B329B11-B25D-C233-8418-A937D6703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82FA4B-61FE-7050-D362-233B9B59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9CA5-56BF-4F97-8BE7-860D0D46C4C5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F3E76A-26F8-D62C-2D9D-765B0FF4A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11161B-8599-8D7F-BDFB-FCA68A3DF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E4BB-1B6C-4B43-B862-2466C17E57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3616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6BE4F3-5DF8-05A9-F731-5D4F2FB62F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B5BB73B-B26F-2034-1460-F35C9C604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E907A0-A8EB-6B3F-EA47-8CF44CFA4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9CA5-56BF-4F97-8BE7-860D0D46C4C5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A39AC6-10F8-0046-5C1F-91B374EDF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52EAA3-086E-9E7E-3CB2-77DE6FB35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E4BB-1B6C-4B43-B862-2466C17E57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049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376634-E6E2-EF37-D008-420AC601D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A6946F-0ED2-B84D-B818-B48675CC2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04B4BB-B6BE-9814-74FC-C26985337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9CA5-56BF-4F97-8BE7-860D0D46C4C5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964133-D63D-EEED-A54F-34FCCF3E1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CCC2A1-A6C8-9D64-3AFC-AD8782507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E4BB-1B6C-4B43-B862-2466C17E57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6574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CB583F-6413-3194-E162-2F359668B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9A097E-4DB7-92DF-E87E-D2E2BE729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35AFBA-3853-D3EB-9C6A-0607A50A3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9CA5-56BF-4F97-8BE7-860D0D46C4C5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F632C5-9397-08D1-FA97-D5E6F1663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631BDE-7D91-627B-F08F-F2BAF63DC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E4BB-1B6C-4B43-B862-2466C17E57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957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6B1164-D448-6181-A54A-3DEF4D7F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44E502-74B7-AB92-B2A9-5BE926F2A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BB0716-C073-74E4-9049-9E37B42A4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480BBC-6151-DFD6-3435-8940ED70D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9CA5-56BF-4F97-8BE7-860D0D46C4C5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C59706-73D8-1758-550B-1A6D8390F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EFAB09-1B5B-6480-E418-1B7E82F86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E4BB-1B6C-4B43-B862-2466C17E57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0724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A39B4-3EE2-F043-0F0A-868B0E0B5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7B79E8-4D07-4EB1-0466-858A48351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7A2BF5-D4CD-E56A-0D80-856507A03B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E05A723-A209-129F-C8A5-699D86D296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4C5D30E-94CE-3926-A451-8522F1572E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A8FAA51-D214-03E5-C1F3-D1F2BE265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9CA5-56BF-4F97-8BE7-860D0D46C4C5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C0DD829-22D9-5ED5-EAB6-9428AC13D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86A8935-C70F-0419-EA13-4E2AFC2C7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E4BB-1B6C-4B43-B862-2466C17E57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5822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D4D03-8A54-523D-3022-994200BA2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E22726-4BDA-50D6-2D28-8395AAC74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9CA5-56BF-4F97-8BE7-860D0D46C4C5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24B78F-6555-687D-1A98-9950EB198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8213D32-3751-4750-38EB-2A42E3331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E4BB-1B6C-4B43-B862-2466C17E57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087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03556CE-1074-1473-F666-9BE9C7DF5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9CA5-56BF-4F97-8BE7-860D0D46C4C5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0C5466-31C3-9132-2B70-B340F4A7B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AC6A8F2-9B57-EB59-A7C9-58C17D3FF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E4BB-1B6C-4B43-B862-2466C17E57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8017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1B5859-C128-5807-7EB0-55EF1EB31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7B4351-DC76-C54C-E488-1D662B7C5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3A0B888-9158-B726-B3DE-2F671EB1E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B87BBA3-4409-7E6C-AACF-FF82D6E0F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9CA5-56BF-4F97-8BE7-860D0D46C4C5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BBF5E5-F88F-6472-9327-5FD7D8034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6C6C78-5D9B-8352-9F75-DAF325632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E4BB-1B6C-4B43-B862-2466C17E57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685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13A3A1-D228-0757-3398-F02D77DF9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8E4CCC6-E8A9-F1EA-206B-8E73343E93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AE7F7C9-B588-A991-6520-EB3BB0192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3705EC-59B6-B1F1-9B5D-362D16C11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9CA5-56BF-4F97-8BE7-860D0D46C4C5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50A93C-B96F-5E99-FC78-8B36DEAC4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2FDB13-2DA8-E3BD-8322-A1D26200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E4BB-1B6C-4B43-B862-2466C17E57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866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BB4E1D3-2B78-C0C3-2552-EEA198D17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6015C1-089A-7EB7-7789-15DDA102C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528372-039C-FFE3-8517-8094E64D7B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A9CA5-56BF-4F97-8BE7-860D0D46C4C5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B3F4B8-A77D-862A-9C75-22CFC78AF4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076880-851C-14B4-60EC-D3F521B7D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AE4BB-1B6C-4B43-B862-2466C17E57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122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472D36-119C-4385-D189-FEFF6C851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EVALUACIÓN 4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D884A3E-35C5-9B8B-F74B-847643E6A4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Elaboro mi obra cubista</a:t>
            </a:r>
          </a:p>
          <a:p>
            <a:r>
              <a:rPr lang="es-CL" dirty="0"/>
              <a:t>24-05-2024</a:t>
            </a:r>
          </a:p>
          <a:p>
            <a:r>
              <a:rPr lang="es-CL" dirty="0"/>
              <a:t>6°Básico</a:t>
            </a:r>
          </a:p>
        </p:txBody>
      </p:sp>
    </p:spTree>
    <p:extLst>
      <p:ext uri="{BB962C8B-B14F-4D97-AF65-F5344CB8AC3E}">
        <p14:creationId xmlns:p14="http://schemas.microsoft.com/office/powerpoint/2010/main" val="301541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28109B-FCF0-3EC5-A4F6-766E09ACC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Comenzaremos con nuestra evaluación: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8AACF8-56D1-E037-C9D9-9A10D5622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En tu hoja de block, comienza a elaborar tu obra según tu boceto.</a:t>
            </a:r>
          </a:p>
          <a:p>
            <a:r>
              <a:rPr lang="es-CL" dirty="0"/>
              <a:t>La próxima semana terminarás los detalles y será calificado.</a:t>
            </a:r>
          </a:p>
          <a:p>
            <a:endParaRPr lang="es-CL"/>
          </a:p>
          <a:p>
            <a:pPr marL="0" indent="0">
              <a:buNone/>
            </a:pP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03575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EVALUACIÓN 4 </vt:lpstr>
      <vt:lpstr>Comenzaremos con nuestra evaluación: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EVALUACIÓN 4</dc:title>
  <dc:creator>Vale Tobar</dc:creator>
  <cp:lastModifiedBy>pablo espinosa perez</cp:lastModifiedBy>
  <cp:revision>1</cp:revision>
  <dcterms:created xsi:type="dcterms:W3CDTF">2024-05-22T22:58:43Z</dcterms:created>
  <dcterms:modified xsi:type="dcterms:W3CDTF">2024-05-23T15:07:05Z</dcterms:modified>
</cp:coreProperties>
</file>