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81" y="2263041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3428" y="271768"/>
            <a:ext cx="10515600" cy="2575935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Aprendo 10: </a:t>
            </a:r>
            <a:br>
              <a:rPr lang="es-CL" dirty="0"/>
            </a:br>
            <a:r>
              <a:rPr lang="es-CL" dirty="0"/>
              <a:t>Efectos de la actividad humana sobre el suelo y su protección  </a:t>
            </a:r>
            <a:br>
              <a:rPr lang="es-CL" dirty="0"/>
            </a:br>
            <a:endParaRPr lang="es-CL" dirty="0"/>
          </a:p>
        </p:txBody>
      </p:sp>
      <p:sp>
        <p:nvSpPr>
          <p:cNvPr id="3" name="Llamada de nube 2"/>
          <p:cNvSpPr/>
          <p:nvPr/>
        </p:nvSpPr>
        <p:spPr>
          <a:xfrm>
            <a:off x="2215473" y="2286002"/>
            <a:ext cx="7171509" cy="3317965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Observa y lee las páginas 38,39,40 y 41</a:t>
            </a:r>
          </a:p>
        </p:txBody>
      </p:sp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352697" y="1201783"/>
            <a:ext cx="4637314" cy="4193177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¿A qué se refiere la erosión por acción del ser humano? </a:t>
            </a:r>
          </a:p>
        </p:txBody>
      </p:sp>
      <p:sp>
        <p:nvSpPr>
          <p:cNvPr id="5" name="Llamada de nube 4"/>
          <p:cNvSpPr/>
          <p:nvPr/>
        </p:nvSpPr>
        <p:spPr>
          <a:xfrm>
            <a:off x="6892835" y="478971"/>
            <a:ext cx="4637314" cy="4193177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¿Cómo el ser humano daña la superficie del suelo? </a:t>
            </a:r>
          </a:p>
        </p:txBody>
      </p:sp>
    </p:spTree>
    <p:extLst>
      <p:ext uri="{BB962C8B-B14F-4D97-AF65-F5344CB8AC3E}">
        <p14:creationId xmlns:p14="http://schemas.microsoft.com/office/powerpoint/2010/main" val="30535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3435531" y="457200"/>
            <a:ext cx="4637314" cy="4193177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¿De qué formas se puede disminuir el desgaste de los suelos? </a:t>
            </a:r>
          </a:p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Da 3 ejemplos  </a:t>
            </a:r>
          </a:p>
        </p:txBody>
      </p:sp>
    </p:spTree>
    <p:extLst>
      <p:ext uri="{BB962C8B-B14F-4D97-AF65-F5344CB8AC3E}">
        <p14:creationId xmlns:p14="http://schemas.microsoft.com/office/powerpoint/2010/main" val="1066777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Aprendo 10:  Efectos de la actividad humana sobre el suelo y su protección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3</cp:revision>
  <dcterms:created xsi:type="dcterms:W3CDTF">2024-04-03T01:00:03Z</dcterms:created>
  <dcterms:modified xsi:type="dcterms:W3CDTF">2024-05-02T15:12:36Z</dcterms:modified>
</cp:coreProperties>
</file>