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61" r:id="rId3"/>
    <p:sldId id="262" r:id="rId4"/>
    <p:sldId id="263" r:id="rId5"/>
    <p:sldId id="264" r:id="rId6"/>
    <p:sldId id="260" r:id="rId7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Estilo cl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1" autoAdjust="0"/>
    <p:restoredTop sz="94660"/>
  </p:normalViewPr>
  <p:slideViewPr>
    <p:cSldViewPr snapToGrid="0">
      <p:cViewPr varScale="1">
        <p:scale>
          <a:sx n="82" d="100"/>
          <a:sy n="82" d="100"/>
        </p:scale>
        <p:origin x="643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D1C399-5FA6-4E96-887F-9E720C87805F}" type="datetimeFigureOut">
              <a:rPr lang="es-CL" smtClean="0"/>
              <a:t>06-05-2024</a:t>
            </a:fld>
            <a:endParaRPr lang="es-CL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D4CC74-7F63-4E7F-8352-996DE2FA2AD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65100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89C95-1449-47EF-B2C3-B74BA49FB713}" type="datetimeFigureOut">
              <a:rPr lang="es-CL" smtClean="0"/>
              <a:t>06-05-2024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18990-145D-4CED-AB0E-D1C6E20DA2F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478818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89C95-1449-47EF-B2C3-B74BA49FB713}" type="datetimeFigureOut">
              <a:rPr lang="es-CL" smtClean="0"/>
              <a:t>06-05-2024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18990-145D-4CED-AB0E-D1C6E20DA2F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481937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89C95-1449-47EF-B2C3-B74BA49FB713}" type="datetimeFigureOut">
              <a:rPr lang="es-CL" smtClean="0"/>
              <a:t>06-05-2024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18990-145D-4CED-AB0E-D1C6E20DA2F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093440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89C95-1449-47EF-B2C3-B74BA49FB713}" type="datetimeFigureOut">
              <a:rPr lang="es-CL" smtClean="0"/>
              <a:t>06-05-2024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18990-145D-4CED-AB0E-D1C6E20DA2F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72906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89C95-1449-47EF-B2C3-B74BA49FB713}" type="datetimeFigureOut">
              <a:rPr lang="es-CL" smtClean="0"/>
              <a:t>06-05-2024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18990-145D-4CED-AB0E-D1C6E20DA2F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057059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89C95-1449-47EF-B2C3-B74BA49FB713}" type="datetimeFigureOut">
              <a:rPr lang="es-CL" smtClean="0"/>
              <a:t>06-05-2024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18990-145D-4CED-AB0E-D1C6E20DA2F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806540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89C95-1449-47EF-B2C3-B74BA49FB713}" type="datetimeFigureOut">
              <a:rPr lang="es-CL" smtClean="0"/>
              <a:t>06-05-2024</a:t>
            </a:fld>
            <a:endParaRPr lang="es-CL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18990-145D-4CED-AB0E-D1C6E20DA2F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212284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89C95-1449-47EF-B2C3-B74BA49FB713}" type="datetimeFigureOut">
              <a:rPr lang="es-CL" smtClean="0"/>
              <a:t>06-05-2024</a:t>
            </a:fld>
            <a:endParaRPr lang="es-C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18990-145D-4CED-AB0E-D1C6E20DA2F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378001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89C95-1449-47EF-B2C3-B74BA49FB713}" type="datetimeFigureOut">
              <a:rPr lang="es-CL" smtClean="0"/>
              <a:t>06-05-2024</a:t>
            </a:fld>
            <a:endParaRPr lang="es-C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18990-145D-4CED-AB0E-D1C6E20DA2F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396973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89C95-1449-47EF-B2C3-B74BA49FB713}" type="datetimeFigureOut">
              <a:rPr lang="es-CL" smtClean="0"/>
              <a:t>06-05-2024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18990-145D-4CED-AB0E-D1C6E20DA2F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026580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89C95-1449-47EF-B2C3-B74BA49FB713}" type="datetimeFigureOut">
              <a:rPr lang="es-CL" smtClean="0"/>
              <a:t>06-05-2024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18990-145D-4CED-AB0E-D1C6E20DA2F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60240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589C95-1449-47EF-B2C3-B74BA49FB713}" type="datetimeFigureOut">
              <a:rPr lang="es-CL" smtClean="0"/>
              <a:t>06-05-2024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D18990-145D-4CED-AB0E-D1C6E20DA2F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17460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0ziMjvf_5A0&amp;t=1s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332411" y="496389"/>
            <a:ext cx="9144000" cy="2387600"/>
          </a:xfrm>
        </p:spPr>
        <p:txBody>
          <a:bodyPr>
            <a:normAutofit/>
          </a:bodyPr>
          <a:lstStyle/>
          <a:p>
            <a:r>
              <a:rPr lang="es-CL" dirty="0"/>
              <a:t>Organización biológica 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32411" y="2883989"/>
            <a:ext cx="9144000" cy="1655762"/>
          </a:xfrm>
        </p:spPr>
        <p:txBody>
          <a:bodyPr/>
          <a:lstStyle/>
          <a:p>
            <a:r>
              <a:rPr lang="es-CL" dirty="0"/>
              <a:t>Aprendo 12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2"/>
          <a:srcRect b="36634"/>
          <a:stretch/>
        </p:blipFill>
        <p:spPr>
          <a:xfrm>
            <a:off x="1724161" y="3538651"/>
            <a:ext cx="9108921" cy="1595052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3248" y="342096"/>
            <a:ext cx="2186261" cy="17558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72562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Vamos a ver lo que sabes…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2"/>
          <a:srcRect l="8925" t="35724" r="4543" b="21547"/>
          <a:stretch/>
        </p:blipFill>
        <p:spPr>
          <a:xfrm>
            <a:off x="744582" y="1489165"/>
            <a:ext cx="10040983" cy="2787622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33928" y="144304"/>
            <a:ext cx="2556586" cy="2166598"/>
          </a:xfrm>
          <a:prstGeom prst="rect">
            <a:avLst/>
          </a:prstGeom>
        </p:spPr>
      </p:pic>
      <p:sp>
        <p:nvSpPr>
          <p:cNvPr id="6" name="CuadroTexto 5"/>
          <p:cNvSpPr txBox="1"/>
          <p:nvPr/>
        </p:nvSpPr>
        <p:spPr>
          <a:xfrm>
            <a:off x="838200" y="4441371"/>
            <a:ext cx="785077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latin typeface="Cambria" panose="02040503050406030204" pitchFamily="18" charset="0"/>
                <a:ea typeface="Cambria" panose="02040503050406030204" pitchFamily="18" charset="0"/>
              </a:rPr>
              <a:t>Explica tu respuesta, puedes agregar un dibujo relacionado (10 minutos para esto)</a:t>
            </a:r>
          </a:p>
        </p:txBody>
      </p:sp>
    </p:spTree>
    <p:extLst>
      <p:ext uri="{BB962C8B-B14F-4D97-AF65-F5344CB8AC3E}">
        <p14:creationId xmlns:p14="http://schemas.microsoft.com/office/powerpoint/2010/main" val="13507924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Actividad: 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/>
              <a:t>1.- Desarrolla solo la actividad 1 de la página 49 de tu texto de estudio. (15 minutos para esto) </a:t>
            </a:r>
          </a:p>
          <a:p>
            <a:endParaRPr lang="es-CL" dirty="0"/>
          </a:p>
          <a:p>
            <a:r>
              <a:rPr lang="es-CL" dirty="0"/>
              <a:t>2.- Observemos el siguiente video: </a:t>
            </a:r>
          </a:p>
          <a:p>
            <a:pPr marL="0" indent="0">
              <a:buNone/>
            </a:pPr>
            <a:r>
              <a:rPr lang="es-CL" dirty="0">
                <a:hlinkClick r:id="rId2"/>
              </a:rPr>
              <a:t>https://www.youtube.com/watch?v=0ziMjvf_5A0&amp;t=1s</a:t>
            </a:r>
            <a:r>
              <a:rPr lang="es-CL" dirty="0"/>
              <a:t>  </a:t>
            </a:r>
            <a:r>
              <a:rPr lang="es-CL" dirty="0" err="1"/>
              <a:t>AprendoTV</a:t>
            </a:r>
            <a:r>
              <a:rPr lang="es-CL" dirty="0"/>
              <a:t> - Ciencias Naturales 5° y 6° básico/ Capítulo 8 – YouTube </a:t>
            </a:r>
          </a:p>
        </p:txBody>
      </p:sp>
    </p:spTree>
    <p:extLst>
      <p:ext uri="{BB962C8B-B14F-4D97-AF65-F5344CB8AC3E}">
        <p14:creationId xmlns:p14="http://schemas.microsoft.com/office/powerpoint/2010/main" val="23625730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24691" y="258672"/>
            <a:ext cx="10515600" cy="1413964"/>
          </a:xfrm>
        </p:spPr>
        <p:txBody>
          <a:bodyPr/>
          <a:lstStyle/>
          <a:p>
            <a:r>
              <a:rPr lang="es-CL" dirty="0"/>
              <a:t>3.- Ahora que sabemos cómo está formado nuestro cuerpo puedes relacionar los siguientes conceptos con el número (15 minutos para esto)</a:t>
            </a:r>
          </a:p>
        </p:txBody>
      </p:sp>
      <p:sp>
        <p:nvSpPr>
          <p:cNvPr id="4" name="Rectángulo redondeado 3"/>
          <p:cNvSpPr/>
          <p:nvPr/>
        </p:nvSpPr>
        <p:spPr>
          <a:xfrm>
            <a:off x="1045028" y="1632857"/>
            <a:ext cx="1776549" cy="692331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2800" dirty="0">
                <a:latin typeface="Cambria" panose="02040503050406030204" pitchFamily="18" charset="0"/>
                <a:ea typeface="Cambria" panose="02040503050406030204" pitchFamily="18" charset="0"/>
              </a:rPr>
              <a:t>Célula</a:t>
            </a:r>
            <a:r>
              <a:rPr lang="es-CL" dirty="0"/>
              <a:t> </a:t>
            </a:r>
          </a:p>
        </p:txBody>
      </p:sp>
      <p:sp>
        <p:nvSpPr>
          <p:cNvPr id="5" name="Rectángulo redondeado 4"/>
          <p:cNvSpPr/>
          <p:nvPr/>
        </p:nvSpPr>
        <p:spPr>
          <a:xfrm>
            <a:off x="1045027" y="2451463"/>
            <a:ext cx="1776549" cy="692331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2800" dirty="0">
                <a:latin typeface="Cambria" panose="02040503050406030204" pitchFamily="18" charset="0"/>
                <a:ea typeface="Cambria" panose="02040503050406030204" pitchFamily="18" charset="0"/>
              </a:rPr>
              <a:t>Sistema </a:t>
            </a:r>
            <a:r>
              <a:rPr lang="es-CL" dirty="0"/>
              <a:t> </a:t>
            </a:r>
          </a:p>
        </p:txBody>
      </p:sp>
      <p:sp>
        <p:nvSpPr>
          <p:cNvPr id="6" name="Rectángulo redondeado 5"/>
          <p:cNvSpPr/>
          <p:nvPr/>
        </p:nvSpPr>
        <p:spPr>
          <a:xfrm>
            <a:off x="1045027" y="3270069"/>
            <a:ext cx="1959430" cy="692331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2800" dirty="0">
                <a:latin typeface="Cambria" panose="02040503050406030204" pitchFamily="18" charset="0"/>
                <a:ea typeface="Cambria" panose="02040503050406030204" pitchFamily="18" charset="0"/>
              </a:rPr>
              <a:t>Organismo</a:t>
            </a:r>
            <a:r>
              <a:rPr lang="es-CL" dirty="0"/>
              <a:t> </a:t>
            </a:r>
          </a:p>
        </p:txBody>
      </p:sp>
      <p:sp>
        <p:nvSpPr>
          <p:cNvPr id="7" name="Rectángulo redondeado 6"/>
          <p:cNvSpPr/>
          <p:nvPr/>
        </p:nvSpPr>
        <p:spPr>
          <a:xfrm>
            <a:off x="1045026" y="4088675"/>
            <a:ext cx="1776549" cy="692331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2800" dirty="0">
                <a:latin typeface="Cambria" panose="02040503050406030204" pitchFamily="18" charset="0"/>
                <a:ea typeface="Cambria" panose="02040503050406030204" pitchFamily="18" charset="0"/>
              </a:rPr>
              <a:t>Órgano </a:t>
            </a:r>
            <a:r>
              <a:rPr lang="es-CL" dirty="0"/>
              <a:t> </a:t>
            </a:r>
          </a:p>
        </p:txBody>
      </p:sp>
      <p:sp>
        <p:nvSpPr>
          <p:cNvPr id="8" name="Rectángulo redondeado 7"/>
          <p:cNvSpPr/>
          <p:nvPr/>
        </p:nvSpPr>
        <p:spPr>
          <a:xfrm>
            <a:off x="1045026" y="4907281"/>
            <a:ext cx="1776549" cy="692331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2800" dirty="0">
                <a:latin typeface="Cambria" panose="02040503050406030204" pitchFamily="18" charset="0"/>
                <a:ea typeface="Cambria" panose="02040503050406030204" pitchFamily="18" charset="0"/>
              </a:rPr>
              <a:t>Tejido </a:t>
            </a:r>
            <a:r>
              <a:rPr lang="es-CL" dirty="0"/>
              <a:t> </a:t>
            </a:r>
          </a:p>
        </p:txBody>
      </p:sp>
      <p:sp>
        <p:nvSpPr>
          <p:cNvPr id="9" name="Rectángulo redondeado 8"/>
          <p:cNvSpPr/>
          <p:nvPr/>
        </p:nvSpPr>
        <p:spPr>
          <a:xfrm>
            <a:off x="7023462" y="1617618"/>
            <a:ext cx="1776549" cy="692331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2800" dirty="0">
                <a:latin typeface="Cambria" panose="02040503050406030204" pitchFamily="18" charset="0"/>
                <a:ea typeface="Cambria" panose="02040503050406030204" pitchFamily="18" charset="0"/>
              </a:rPr>
              <a:t>1</a:t>
            </a:r>
            <a:r>
              <a:rPr lang="es-CL" dirty="0"/>
              <a:t> </a:t>
            </a:r>
          </a:p>
        </p:txBody>
      </p:sp>
      <p:sp>
        <p:nvSpPr>
          <p:cNvPr id="10" name="Rectángulo redondeado 9"/>
          <p:cNvSpPr/>
          <p:nvPr/>
        </p:nvSpPr>
        <p:spPr>
          <a:xfrm>
            <a:off x="7023461" y="2451463"/>
            <a:ext cx="1776549" cy="692331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2800" dirty="0">
                <a:latin typeface="Cambria" panose="02040503050406030204" pitchFamily="18" charset="0"/>
                <a:ea typeface="Cambria" panose="02040503050406030204" pitchFamily="18" charset="0"/>
              </a:rPr>
              <a:t>2</a:t>
            </a:r>
            <a:r>
              <a:rPr lang="es-CL" dirty="0"/>
              <a:t> </a:t>
            </a:r>
          </a:p>
        </p:txBody>
      </p:sp>
      <p:sp>
        <p:nvSpPr>
          <p:cNvPr id="11" name="Rectángulo redondeado 10"/>
          <p:cNvSpPr/>
          <p:nvPr/>
        </p:nvSpPr>
        <p:spPr>
          <a:xfrm>
            <a:off x="7023460" y="3270069"/>
            <a:ext cx="1776549" cy="692331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2800" dirty="0">
                <a:latin typeface="Cambria" panose="02040503050406030204" pitchFamily="18" charset="0"/>
                <a:ea typeface="Cambria" panose="02040503050406030204" pitchFamily="18" charset="0"/>
              </a:rPr>
              <a:t>3</a:t>
            </a:r>
            <a:r>
              <a:rPr lang="es-CL" dirty="0"/>
              <a:t> </a:t>
            </a:r>
          </a:p>
        </p:txBody>
      </p:sp>
      <p:sp>
        <p:nvSpPr>
          <p:cNvPr id="12" name="Rectángulo redondeado 11"/>
          <p:cNvSpPr/>
          <p:nvPr/>
        </p:nvSpPr>
        <p:spPr>
          <a:xfrm>
            <a:off x="7023460" y="4103914"/>
            <a:ext cx="1776549" cy="692331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2800" dirty="0">
                <a:latin typeface="Cambria" panose="02040503050406030204" pitchFamily="18" charset="0"/>
                <a:ea typeface="Cambria" panose="02040503050406030204" pitchFamily="18" charset="0"/>
              </a:rPr>
              <a:t>4</a:t>
            </a:r>
            <a:r>
              <a:rPr lang="es-CL" dirty="0"/>
              <a:t> </a:t>
            </a:r>
          </a:p>
        </p:txBody>
      </p:sp>
      <p:sp>
        <p:nvSpPr>
          <p:cNvPr id="13" name="Rectángulo redondeado 12"/>
          <p:cNvSpPr/>
          <p:nvPr/>
        </p:nvSpPr>
        <p:spPr>
          <a:xfrm>
            <a:off x="7023459" y="4935583"/>
            <a:ext cx="1776549" cy="692331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2800" dirty="0">
                <a:latin typeface="Cambria" panose="02040503050406030204" pitchFamily="18" charset="0"/>
                <a:ea typeface="Cambria" panose="02040503050406030204" pitchFamily="18" charset="0"/>
              </a:rPr>
              <a:t>5</a:t>
            </a:r>
            <a:r>
              <a:rPr lang="es-CL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871483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83326" y="365125"/>
            <a:ext cx="10870474" cy="1325563"/>
          </a:xfrm>
        </p:spPr>
        <p:txBody>
          <a:bodyPr>
            <a:normAutofit fontScale="90000"/>
          </a:bodyPr>
          <a:lstStyle/>
          <a:p>
            <a:r>
              <a:rPr lang="es-CL" sz="3600" dirty="0">
                <a:latin typeface="Cambria" panose="02040503050406030204" pitchFamily="18" charset="0"/>
                <a:ea typeface="Cambria" panose="02040503050406030204" pitchFamily="18" charset="0"/>
              </a:rPr>
              <a:t>4.- Lee y observa las páginas 54 y 55 de tu texto y luego explica con tus palabras y un dibujo cada concepto                (20 minutos para esto)  </a:t>
            </a:r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2460718"/>
              </p:ext>
            </p:extLst>
          </p:nvPr>
        </p:nvGraphicFramePr>
        <p:xfrm>
          <a:off x="960845" y="1912755"/>
          <a:ext cx="10392955" cy="466065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78591">
                  <a:extLst>
                    <a:ext uri="{9D8B030D-6E8A-4147-A177-3AD203B41FA5}">
                      <a16:colId xmlns:a16="http://schemas.microsoft.com/office/drawing/2014/main" val="771950782"/>
                    </a:ext>
                  </a:extLst>
                </a:gridCol>
                <a:gridCol w="2078591">
                  <a:extLst>
                    <a:ext uri="{9D8B030D-6E8A-4147-A177-3AD203B41FA5}">
                      <a16:colId xmlns:a16="http://schemas.microsoft.com/office/drawing/2014/main" val="3940455398"/>
                    </a:ext>
                  </a:extLst>
                </a:gridCol>
                <a:gridCol w="2078591">
                  <a:extLst>
                    <a:ext uri="{9D8B030D-6E8A-4147-A177-3AD203B41FA5}">
                      <a16:colId xmlns:a16="http://schemas.microsoft.com/office/drawing/2014/main" val="4008675441"/>
                    </a:ext>
                  </a:extLst>
                </a:gridCol>
                <a:gridCol w="2078591">
                  <a:extLst>
                    <a:ext uri="{9D8B030D-6E8A-4147-A177-3AD203B41FA5}">
                      <a16:colId xmlns:a16="http://schemas.microsoft.com/office/drawing/2014/main" val="1986258985"/>
                    </a:ext>
                  </a:extLst>
                </a:gridCol>
                <a:gridCol w="2078591">
                  <a:extLst>
                    <a:ext uri="{9D8B030D-6E8A-4147-A177-3AD203B41FA5}">
                      <a16:colId xmlns:a16="http://schemas.microsoft.com/office/drawing/2014/main" val="2667872976"/>
                    </a:ext>
                  </a:extLst>
                </a:gridCol>
              </a:tblGrid>
              <a:tr h="1003051">
                <a:tc>
                  <a:txBody>
                    <a:bodyPr/>
                    <a:lstStyle/>
                    <a:p>
                      <a:pPr algn="ctr"/>
                      <a:r>
                        <a:rPr lang="es-CL" sz="28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Célula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8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Tejido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8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Órgano</a:t>
                      </a:r>
                      <a:r>
                        <a:rPr lang="es-CL" sz="2800" baseline="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 </a:t>
                      </a:r>
                      <a:endParaRPr lang="es-CL" sz="28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8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Sistema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800" dirty="0"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Organismo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8992618"/>
                  </a:ext>
                </a:extLst>
              </a:tr>
              <a:tr h="1003051">
                <a:tc>
                  <a:txBody>
                    <a:bodyPr/>
                    <a:lstStyle/>
                    <a:p>
                      <a:endParaRPr lang="es-CL" dirty="0"/>
                    </a:p>
                    <a:p>
                      <a:endParaRPr lang="es-CL" dirty="0"/>
                    </a:p>
                    <a:p>
                      <a:endParaRPr lang="es-CL" dirty="0"/>
                    </a:p>
                    <a:p>
                      <a:endParaRPr lang="es-CL" dirty="0"/>
                    </a:p>
                    <a:p>
                      <a:endParaRPr lang="es-CL" dirty="0"/>
                    </a:p>
                    <a:p>
                      <a:endParaRPr lang="es-CL" dirty="0"/>
                    </a:p>
                    <a:p>
                      <a:endParaRPr lang="es-CL" dirty="0"/>
                    </a:p>
                    <a:p>
                      <a:endParaRPr lang="es-CL" dirty="0"/>
                    </a:p>
                    <a:p>
                      <a:endParaRPr lang="es-CL" dirty="0"/>
                    </a:p>
                    <a:p>
                      <a:endParaRPr lang="es-CL" dirty="0"/>
                    </a:p>
                    <a:p>
                      <a:endParaRPr lang="es-CL" dirty="0"/>
                    </a:p>
                    <a:p>
                      <a:endParaRPr lang="es-CL" dirty="0"/>
                    </a:p>
                    <a:p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42010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36185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72885" y="443501"/>
            <a:ext cx="10515600" cy="4389755"/>
          </a:xfrm>
        </p:spPr>
        <p:txBody>
          <a:bodyPr>
            <a:normAutofit fontScale="90000"/>
          </a:bodyPr>
          <a:lstStyle/>
          <a:p>
            <a:pPr algn="ctr"/>
            <a:br>
              <a:rPr lang="es-CL" dirty="0"/>
            </a:br>
            <a:r>
              <a:rPr lang="es-CL" dirty="0"/>
              <a:t> </a:t>
            </a:r>
            <a:br>
              <a:rPr lang="es-CL" dirty="0"/>
            </a:br>
            <a:r>
              <a:rPr lang="es-CL" dirty="0"/>
              <a:t>¿Qué aprendí?</a:t>
            </a:r>
            <a:br>
              <a:rPr lang="es-CL" dirty="0"/>
            </a:br>
            <a:br>
              <a:rPr lang="es-CL" dirty="0"/>
            </a:br>
            <a:br>
              <a:rPr lang="es-CL" dirty="0"/>
            </a:br>
            <a:br>
              <a:rPr lang="es-CL" dirty="0"/>
            </a:br>
            <a:br>
              <a:rPr lang="es-CL" dirty="0"/>
            </a:br>
            <a:r>
              <a:rPr lang="es-CL" dirty="0"/>
              <a:t>Tarea: </a:t>
            </a:r>
            <a:br>
              <a:rPr lang="es-CL" dirty="0"/>
            </a:br>
            <a:r>
              <a:rPr lang="es-CL" dirty="0"/>
              <a:t>Investiga sobre el nombre y función de un órgano de nuestro cuerpo.  </a:t>
            </a:r>
          </a:p>
        </p:txBody>
      </p:sp>
    </p:spTree>
    <p:extLst>
      <p:ext uri="{BB962C8B-B14F-4D97-AF65-F5344CB8AC3E}">
        <p14:creationId xmlns:p14="http://schemas.microsoft.com/office/powerpoint/2010/main" val="266126645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265</TotalTime>
  <Words>189</Words>
  <Application>Microsoft Office PowerPoint</Application>
  <PresentationFormat>Panorámica</PresentationFormat>
  <Paragraphs>38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Cambria</vt:lpstr>
      <vt:lpstr>Tema de Office</vt:lpstr>
      <vt:lpstr>Organización biológica </vt:lpstr>
      <vt:lpstr>Vamos a ver lo que sabes…</vt:lpstr>
      <vt:lpstr>Actividad: </vt:lpstr>
      <vt:lpstr>Presentación de PowerPoint</vt:lpstr>
      <vt:lpstr>4.- Lee y observa las páginas 54 y 55 de tu texto y luego explica con tus palabras y un dibujo cada concepto                (20 minutos para esto)  </vt:lpstr>
      <vt:lpstr>   ¿Qué aprendí?     Tarea:  Investiga sobre el nombre y función de un órgano de nuestro cuerpo.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Distribución del agua en la Tierra</dc:title>
  <dc:creator>Ale</dc:creator>
  <cp:lastModifiedBy>pablo espinosa perez</cp:lastModifiedBy>
  <cp:revision>17</cp:revision>
  <dcterms:created xsi:type="dcterms:W3CDTF">2024-01-03T15:19:00Z</dcterms:created>
  <dcterms:modified xsi:type="dcterms:W3CDTF">2024-05-06T16:08:38Z</dcterms:modified>
</cp:coreProperties>
</file>