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1C399-5FA6-4E96-887F-9E720C87805F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4CC74-7F63-4E7F-8352-996DE2FA2A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51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1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3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0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7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65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22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80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69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65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24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9C95-1449-47EF-B2C3-B74BA49FB713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ziMjvf_5A0&amp;t=1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2411" y="496389"/>
            <a:ext cx="9144000" cy="2387600"/>
          </a:xfrm>
        </p:spPr>
        <p:txBody>
          <a:bodyPr>
            <a:normAutofit/>
          </a:bodyPr>
          <a:lstStyle/>
          <a:p>
            <a:r>
              <a:rPr lang="es-CL" dirty="0"/>
              <a:t>Organización biológica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2411" y="2883989"/>
            <a:ext cx="9144000" cy="1655762"/>
          </a:xfrm>
        </p:spPr>
        <p:txBody>
          <a:bodyPr/>
          <a:lstStyle/>
          <a:p>
            <a:r>
              <a:rPr lang="es-CL" dirty="0"/>
              <a:t>Aprendo 12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b="36634"/>
          <a:stretch/>
        </p:blipFill>
        <p:spPr>
          <a:xfrm>
            <a:off x="1724161" y="3538651"/>
            <a:ext cx="9108921" cy="159505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48" y="342096"/>
            <a:ext cx="2186261" cy="175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5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Vamos a ver lo que sabes…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8925" t="35724" r="4543" b="21547"/>
          <a:stretch/>
        </p:blipFill>
        <p:spPr>
          <a:xfrm>
            <a:off x="744582" y="1489165"/>
            <a:ext cx="10040983" cy="278762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3928" y="144304"/>
            <a:ext cx="2556586" cy="21665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38200" y="4441371"/>
            <a:ext cx="7850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Explica tu respuesta, puedes agregar un dibujo relacionado (10 minutos para esto)</a:t>
            </a:r>
          </a:p>
        </p:txBody>
      </p:sp>
    </p:spTree>
    <p:extLst>
      <p:ext uri="{BB962C8B-B14F-4D97-AF65-F5344CB8AC3E}">
        <p14:creationId xmlns:p14="http://schemas.microsoft.com/office/powerpoint/2010/main" val="135079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1.- Desarrolla solo la actividad 1 de la página 49 de tu texto de estudio. (15 minutos para esto) </a:t>
            </a:r>
          </a:p>
          <a:p>
            <a:endParaRPr lang="es-CL" dirty="0"/>
          </a:p>
          <a:p>
            <a:r>
              <a:rPr lang="es-CL" dirty="0"/>
              <a:t>2.- Observemos el siguiente video: 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https://www.youtube.com/watch?v=0ziMjvf_5A0&amp;t=1s</a:t>
            </a:r>
            <a:r>
              <a:rPr lang="es-CL" dirty="0"/>
              <a:t>  </a:t>
            </a:r>
            <a:r>
              <a:rPr lang="es-CL" dirty="0" err="1"/>
              <a:t>AprendoTV</a:t>
            </a:r>
            <a:r>
              <a:rPr lang="es-CL" dirty="0"/>
              <a:t> - Ciencias Naturales 5° y 6° básico/ Capítulo 8 – YouTube </a:t>
            </a:r>
          </a:p>
        </p:txBody>
      </p:sp>
    </p:spTree>
    <p:extLst>
      <p:ext uri="{BB962C8B-B14F-4D97-AF65-F5344CB8AC3E}">
        <p14:creationId xmlns:p14="http://schemas.microsoft.com/office/powerpoint/2010/main" val="236257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691" y="258672"/>
            <a:ext cx="10515600" cy="1413964"/>
          </a:xfrm>
        </p:spPr>
        <p:txBody>
          <a:bodyPr/>
          <a:lstStyle/>
          <a:p>
            <a:r>
              <a:rPr lang="es-CL" dirty="0"/>
              <a:t>3.- Ahora que sabemos cómo está formado nuestro cuerpo puedes relacionar los siguientes conceptos con el número (15 minutos para esto)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1045028" y="1632857"/>
            <a:ext cx="1776549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Célula</a:t>
            </a:r>
            <a:r>
              <a:rPr lang="es-CL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1045027" y="2451463"/>
            <a:ext cx="1776549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Sistema </a:t>
            </a:r>
            <a:r>
              <a:rPr lang="es-CL" dirty="0"/>
              <a:t>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1045027" y="3270069"/>
            <a:ext cx="1959430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Organismo</a:t>
            </a:r>
            <a:r>
              <a:rPr lang="es-CL" dirty="0"/>
              <a:t>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1045026" y="4088675"/>
            <a:ext cx="1776549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Órgano </a:t>
            </a:r>
            <a:r>
              <a:rPr lang="es-CL" dirty="0"/>
              <a:t> 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1045026" y="4907281"/>
            <a:ext cx="1776549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Tejido </a:t>
            </a:r>
            <a:r>
              <a:rPr lang="es-CL" dirty="0"/>
              <a:t> 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7023462" y="1617618"/>
            <a:ext cx="1776549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s-CL" dirty="0"/>
              <a:t> 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7023461" y="2451463"/>
            <a:ext cx="1776549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s-CL" dirty="0"/>
              <a:t> 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7023460" y="3270069"/>
            <a:ext cx="1776549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s-CL" dirty="0"/>
              <a:t>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7023460" y="4103914"/>
            <a:ext cx="1776549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es-CL" dirty="0"/>
              <a:t> 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7023459" y="4935583"/>
            <a:ext cx="1776549" cy="69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714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3326" y="365125"/>
            <a:ext cx="10870474" cy="1325563"/>
          </a:xfrm>
        </p:spPr>
        <p:txBody>
          <a:bodyPr>
            <a:normAutofit fontScale="90000"/>
          </a:bodyPr>
          <a:lstStyle/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4.- Lee y observa las páginas 54 y 55 de tu texto y luego explica con tus palabras y un dibujo cada concepto                (20 minutos para esto) 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460718"/>
              </p:ext>
            </p:extLst>
          </p:nvPr>
        </p:nvGraphicFramePr>
        <p:xfrm>
          <a:off x="960845" y="1912755"/>
          <a:ext cx="10392955" cy="46606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8591">
                  <a:extLst>
                    <a:ext uri="{9D8B030D-6E8A-4147-A177-3AD203B41FA5}">
                      <a16:colId xmlns:a16="http://schemas.microsoft.com/office/drawing/2014/main" val="771950782"/>
                    </a:ext>
                  </a:extLst>
                </a:gridCol>
                <a:gridCol w="2078591">
                  <a:extLst>
                    <a:ext uri="{9D8B030D-6E8A-4147-A177-3AD203B41FA5}">
                      <a16:colId xmlns:a16="http://schemas.microsoft.com/office/drawing/2014/main" val="3940455398"/>
                    </a:ext>
                  </a:extLst>
                </a:gridCol>
                <a:gridCol w="2078591">
                  <a:extLst>
                    <a:ext uri="{9D8B030D-6E8A-4147-A177-3AD203B41FA5}">
                      <a16:colId xmlns:a16="http://schemas.microsoft.com/office/drawing/2014/main" val="4008675441"/>
                    </a:ext>
                  </a:extLst>
                </a:gridCol>
                <a:gridCol w="2078591">
                  <a:extLst>
                    <a:ext uri="{9D8B030D-6E8A-4147-A177-3AD203B41FA5}">
                      <a16:colId xmlns:a16="http://schemas.microsoft.com/office/drawing/2014/main" val="1986258985"/>
                    </a:ext>
                  </a:extLst>
                </a:gridCol>
                <a:gridCol w="2078591">
                  <a:extLst>
                    <a:ext uri="{9D8B030D-6E8A-4147-A177-3AD203B41FA5}">
                      <a16:colId xmlns:a16="http://schemas.microsoft.com/office/drawing/2014/main" val="2667872976"/>
                    </a:ext>
                  </a:extLst>
                </a:gridCol>
              </a:tblGrid>
              <a:tr h="100305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Célula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Tejido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Órgano</a:t>
                      </a:r>
                      <a:r>
                        <a:rPr lang="es-CL" sz="2800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endParaRPr lang="es-CL" sz="2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Sistema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Organismo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992618"/>
                  </a:ext>
                </a:extLst>
              </a:tr>
              <a:tr h="1003051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201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61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2885" y="443501"/>
            <a:ext cx="10515600" cy="4389755"/>
          </a:xfrm>
        </p:spPr>
        <p:txBody>
          <a:bodyPr>
            <a:normAutofit fontScale="90000"/>
          </a:bodyPr>
          <a:lstStyle/>
          <a:p>
            <a:pPr algn="ctr"/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r>
              <a:rPr lang="es-CL" dirty="0"/>
              <a:t>¿Qué aprendí?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Tarea: </a:t>
            </a:r>
            <a:br>
              <a:rPr lang="es-CL" dirty="0"/>
            </a:br>
            <a:r>
              <a:rPr lang="es-CL" dirty="0"/>
              <a:t>Investiga sobre el nombre y función de un órgano de nuestro cuerpo.  </a:t>
            </a:r>
          </a:p>
        </p:txBody>
      </p:sp>
    </p:spTree>
    <p:extLst>
      <p:ext uri="{BB962C8B-B14F-4D97-AF65-F5344CB8AC3E}">
        <p14:creationId xmlns:p14="http://schemas.microsoft.com/office/powerpoint/2010/main" val="2661266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189</Words>
  <Application>Microsoft Office PowerPoint</Application>
  <PresentationFormat>Panorámica</PresentationFormat>
  <Paragraphs>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Tema de Office</vt:lpstr>
      <vt:lpstr>Organización biológica </vt:lpstr>
      <vt:lpstr>Vamos a ver lo que sabes…</vt:lpstr>
      <vt:lpstr>Actividad: </vt:lpstr>
      <vt:lpstr>Presentación de PowerPoint</vt:lpstr>
      <vt:lpstr>4.- Lee y observa las páginas 54 y 55 de tu texto y luego explica con tus palabras y un dibujo cada concepto                (20 minutos para esto)  </vt:lpstr>
      <vt:lpstr>   ¿Qué aprendí?     Tarea:  Investiga sobre el nombre y función de un órgano de nuestro cuerpo.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del agua en la Tierra</dc:title>
  <dc:creator>Ale</dc:creator>
  <cp:lastModifiedBy>pablo espinosa perez</cp:lastModifiedBy>
  <cp:revision>17</cp:revision>
  <dcterms:created xsi:type="dcterms:W3CDTF">2024-01-03T15:19:00Z</dcterms:created>
  <dcterms:modified xsi:type="dcterms:W3CDTF">2024-05-06T16:08:38Z</dcterms:modified>
</cp:coreProperties>
</file>