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3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81" y="2263041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857" y="245642"/>
            <a:ext cx="10515600" cy="2575935"/>
          </a:xfrm>
        </p:spPr>
        <p:txBody>
          <a:bodyPr>
            <a:noAutofit/>
          </a:bodyPr>
          <a:lstStyle/>
          <a:p>
            <a:pPr algn="ctr"/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Aprendo 14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 Proceso de fotosíntesis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4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975" y="1404256"/>
            <a:ext cx="2108281" cy="41243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8046" y="2284909"/>
            <a:ext cx="3590925" cy="35909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010297" y="3592286"/>
            <a:ext cx="348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Páginas 56 y 57 </a:t>
            </a:r>
          </a:p>
        </p:txBody>
      </p:sp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0446" y="245123"/>
            <a:ext cx="11351622" cy="17047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1.-¿Qué proceso realizan las plantas para alimentarse? </a:t>
            </a:r>
          </a:p>
        </p:txBody>
      </p:sp>
    </p:spTree>
    <p:extLst>
      <p:ext uri="{BB962C8B-B14F-4D97-AF65-F5344CB8AC3E}">
        <p14:creationId xmlns:p14="http://schemas.microsoft.com/office/powerpoint/2010/main" val="30535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319" y="600891"/>
            <a:ext cx="11364685" cy="1502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2.-¿Cuáles son los elementos que necesita una planta para producir su alimento? </a:t>
            </a:r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677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3.-¿Cómo ocurre este proceso? Explícalo </a:t>
            </a:r>
          </a:p>
        </p:txBody>
      </p:sp>
    </p:spTree>
    <p:extLst>
      <p:ext uri="{BB962C8B-B14F-4D97-AF65-F5344CB8AC3E}">
        <p14:creationId xmlns:p14="http://schemas.microsoft.com/office/powerpoint/2010/main" val="162080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1397726" y="418011"/>
            <a:ext cx="8791302" cy="482019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¿Qué aprendiste hoy?</a:t>
            </a:r>
          </a:p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57</Words>
  <Application>Microsoft Office PowerPoint</Application>
  <PresentationFormat>Panorámica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 Aprendo 14   Proceso de fotosíntesis  </vt:lpstr>
      <vt:lpstr>Presentación de PowerPoint</vt:lpstr>
      <vt:lpstr>Presentación de PowerPoint</vt:lpstr>
      <vt:lpstr>3.-¿Cómo ocurre este proceso? Explícalo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8</cp:revision>
  <dcterms:created xsi:type="dcterms:W3CDTF">2024-04-03T01:00:03Z</dcterms:created>
  <dcterms:modified xsi:type="dcterms:W3CDTF">2024-05-29T13:54:06Z</dcterms:modified>
</cp:coreProperties>
</file>