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1C399-5FA6-4E96-887F-9E720C87805F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4CC74-7F63-4E7F-8352-996DE2FA2A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51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1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3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0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7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65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22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80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69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65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24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9C95-1449-47EF-B2C3-B74BA49FB71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4161" y="557099"/>
            <a:ext cx="9144000" cy="2387600"/>
          </a:xfrm>
        </p:spPr>
        <p:txBody>
          <a:bodyPr>
            <a:normAutofit/>
          </a:bodyPr>
          <a:lstStyle/>
          <a:p>
            <a:r>
              <a:rPr lang="es-CL" dirty="0"/>
              <a:t>Organización biológica: tejidos y órganos.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2411" y="2883989"/>
            <a:ext cx="9144000" cy="1655762"/>
          </a:xfrm>
        </p:spPr>
        <p:txBody>
          <a:bodyPr/>
          <a:lstStyle/>
          <a:p>
            <a:r>
              <a:rPr lang="es-CL"/>
              <a:t>Aprendo 15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b="36634"/>
          <a:stretch/>
        </p:blipFill>
        <p:spPr>
          <a:xfrm>
            <a:off x="1724161" y="3538651"/>
            <a:ext cx="9108921" cy="159505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48" y="342096"/>
            <a:ext cx="2186261" cy="175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5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122" y="1479219"/>
            <a:ext cx="10515600" cy="3742137"/>
          </a:xfrm>
        </p:spPr>
        <p:txBody>
          <a:bodyPr>
            <a:normAutofit fontScale="90000"/>
          </a:bodyPr>
          <a:lstStyle/>
          <a:p>
            <a:r>
              <a:rPr lang="es-CL" dirty="0"/>
              <a:t>Vamos a ver lo que sabes…</a:t>
            </a:r>
            <a:br>
              <a:rPr lang="es-CL" dirty="0"/>
            </a:br>
            <a:br>
              <a:rPr lang="es-CL" dirty="0"/>
            </a:b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1.- ¿Qué sistemas de nuestro cuerpo conoces?</a:t>
            </a: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2.- ¿Cómo podrías explicar que es un sistema? </a:t>
            </a: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3.- Completa con la función de cada sistema: </a:t>
            </a: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A.- Sistema respiratorio: </a:t>
            </a: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B.- Sistema nervioso: </a:t>
            </a: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C.- Sistema digestivo:  </a:t>
            </a:r>
            <a:br>
              <a:rPr lang="es-CL" dirty="0"/>
            </a:b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3928" y="144304"/>
            <a:ext cx="2556586" cy="21665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52923" y="5734637"/>
            <a:ext cx="7850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Completa tus respuestas (25 minutos para esto)</a:t>
            </a:r>
          </a:p>
        </p:txBody>
      </p:sp>
    </p:spTree>
    <p:extLst>
      <p:ext uri="{BB962C8B-B14F-4D97-AF65-F5344CB8AC3E}">
        <p14:creationId xmlns:p14="http://schemas.microsoft.com/office/powerpoint/2010/main" val="135079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2885" y="443501"/>
            <a:ext cx="10515600" cy="4389755"/>
          </a:xfrm>
        </p:spPr>
        <p:txBody>
          <a:bodyPr>
            <a:normAutofit fontScale="90000"/>
          </a:bodyPr>
          <a:lstStyle/>
          <a:p>
            <a:pPr algn="ctr"/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r>
              <a:rPr lang="es-CL" dirty="0"/>
              <a:t>¿Qué aprendí?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61266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97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Organización biológica: tejidos y órganos.  </vt:lpstr>
      <vt:lpstr>Vamos a ver lo que sabes…  1.- ¿Qué sistemas de nuestro cuerpo conoces?  2.- ¿Cómo podrías explicar que es un sistema?   3.- Completa con la función de cada sistema:   A.- Sistema respiratorio:   B.- Sistema nervioso:   C.- Sistema digestivo:   </vt:lpstr>
      <vt:lpstr>   ¿Qué aprendí?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del agua en la Tierra</dc:title>
  <dc:creator>Ale</dc:creator>
  <cp:lastModifiedBy>pablo espinosa perez</cp:lastModifiedBy>
  <cp:revision>24</cp:revision>
  <dcterms:created xsi:type="dcterms:W3CDTF">2024-01-03T15:19:00Z</dcterms:created>
  <dcterms:modified xsi:type="dcterms:W3CDTF">2024-05-22T15:55:46Z</dcterms:modified>
</cp:coreProperties>
</file>