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0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7881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8193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9344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2906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5705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0654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1228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800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9697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265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0240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89C95-1449-47EF-B2C3-B74BA49FB713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746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32411" y="496389"/>
            <a:ext cx="9144000" cy="2387600"/>
          </a:xfrm>
        </p:spPr>
        <p:txBody>
          <a:bodyPr>
            <a:normAutofit/>
          </a:bodyPr>
          <a:lstStyle/>
          <a:p>
            <a:r>
              <a:rPr lang="es-CL" dirty="0"/>
              <a:t>Características de océanos y lagos.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2411" y="2883989"/>
            <a:ext cx="9144000" cy="1655762"/>
          </a:xfrm>
        </p:spPr>
        <p:txBody>
          <a:bodyPr/>
          <a:lstStyle/>
          <a:p>
            <a:r>
              <a:rPr lang="es-CL" dirty="0"/>
              <a:t>Aprendo 5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5126" y="3458754"/>
            <a:ext cx="4898570" cy="2939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25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5686" y="352062"/>
            <a:ext cx="10515600" cy="1325563"/>
          </a:xfrm>
        </p:spPr>
        <p:txBody>
          <a:bodyPr/>
          <a:lstStyle/>
          <a:p>
            <a:r>
              <a:rPr lang="es-CL" dirty="0"/>
              <a:t>¿Qué características tiene un océano? Menciona al menos 3 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7890" y="1225052"/>
            <a:ext cx="4205109" cy="279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872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¿Qué característica tiene un lago? </a:t>
            </a:r>
            <a:br>
              <a:rPr lang="es-CL" dirty="0"/>
            </a:br>
            <a:r>
              <a:rPr lang="es-CL" dirty="0"/>
              <a:t>Menciona al menos 3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1933" y="1307238"/>
            <a:ext cx="5314691" cy="2794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819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Dibuja según las características mencionadas un océano y un lago. </a:t>
            </a:r>
          </a:p>
        </p:txBody>
      </p:sp>
    </p:spTree>
    <p:extLst>
      <p:ext uri="{BB962C8B-B14F-4D97-AF65-F5344CB8AC3E}">
        <p14:creationId xmlns:p14="http://schemas.microsoft.com/office/powerpoint/2010/main" val="2720701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2885" y="443502"/>
            <a:ext cx="10515600" cy="1999252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/>
              <a:t>Observa y lee las páginas 26, 27 y 28 de tu libro.</a:t>
            </a:r>
            <a:br>
              <a:rPr lang="es-CL" dirty="0"/>
            </a:br>
            <a:r>
              <a:rPr lang="es-CL" dirty="0"/>
              <a:t> </a:t>
            </a:r>
            <a:br>
              <a:rPr lang="es-CL" dirty="0"/>
            </a:br>
            <a:r>
              <a:rPr lang="es-CL" dirty="0"/>
              <a:t>¿Qué aprendí? </a:t>
            </a:r>
          </a:p>
        </p:txBody>
      </p:sp>
    </p:spTree>
    <p:extLst>
      <p:ext uri="{BB962C8B-B14F-4D97-AF65-F5344CB8AC3E}">
        <p14:creationId xmlns:p14="http://schemas.microsoft.com/office/powerpoint/2010/main" val="26612664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63</Words>
  <Application>Microsoft Office PowerPoint</Application>
  <PresentationFormat>Panorámica</PresentationFormat>
  <Paragraphs>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Características de océanos y lagos. </vt:lpstr>
      <vt:lpstr>¿Qué características tiene un océano? Menciona al menos 3  </vt:lpstr>
      <vt:lpstr>¿Qué característica tiene un lago?  Menciona al menos 3 </vt:lpstr>
      <vt:lpstr>Dibuja según las características mencionadas un océano y un lago. </vt:lpstr>
      <vt:lpstr>Observa y lee las páginas 26, 27 y 28 de tu libro.   ¿Qué aprendí?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Distribución del agua en la Tierra</dc:title>
  <dc:creator>Ale</dc:creator>
  <cp:lastModifiedBy>pablo espinosa perez</cp:lastModifiedBy>
  <cp:revision>5</cp:revision>
  <dcterms:created xsi:type="dcterms:W3CDTF">2024-01-03T15:19:00Z</dcterms:created>
  <dcterms:modified xsi:type="dcterms:W3CDTF">2024-04-29T12:43:40Z</dcterms:modified>
</cp:coreProperties>
</file>