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1" autoAdjust="0"/>
    <p:restoredTop sz="94660"/>
  </p:normalViewPr>
  <p:slideViewPr>
    <p:cSldViewPr snapToGrid="0">
      <p:cViewPr varScale="1">
        <p:scale>
          <a:sx n="82" d="100"/>
          <a:sy n="82" d="100"/>
        </p:scale>
        <p:origin x="643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89C95-1449-47EF-B2C3-B74BA49FB713}" type="datetimeFigureOut">
              <a:rPr lang="es-CL" smtClean="0"/>
              <a:t>29-04-2024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18990-145D-4CED-AB0E-D1C6E20DA2F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478818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89C95-1449-47EF-B2C3-B74BA49FB713}" type="datetimeFigureOut">
              <a:rPr lang="es-CL" smtClean="0"/>
              <a:t>29-04-2024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18990-145D-4CED-AB0E-D1C6E20DA2F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481937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89C95-1449-47EF-B2C3-B74BA49FB713}" type="datetimeFigureOut">
              <a:rPr lang="es-CL" smtClean="0"/>
              <a:t>29-04-2024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18990-145D-4CED-AB0E-D1C6E20DA2F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093440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89C95-1449-47EF-B2C3-B74BA49FB713}" type="datetimeFigureOut">
              <a:rPr lang="es-CL" smtClean="0"/>
              <a:t>29-04-2024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18990-145D-4CED-AB0E-D1C6E20DA2F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72906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89C95-1449-47EF-B2C3-B74BA49FB713}" type="datetimeFigureOut">
              <a:rPr lang="es-CL" smtClean="0"/>
              <a:t>29-04-2024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18990-145D-4CED-AB0E-D1C6E20DA2F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057059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89C95-1449-47EF-B2C3-B74BA49FB713}" type="datetimeFigureOut">
              <a:rPr lang="es-CL" smtClean="0"/>
              <a:t>29-04-2024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18990-145D-4CED-AB0E-D1C6E20DA2F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806540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89C95-1449-47EF-B2C3-B74BA49FB713}" type="datetimeFigureOut">
              <a:rPr lang="es-CL" smtClean="0"/>
              <a:t>29-04-2024</a:t>
            </a:fld>
            <a:endParaRPr lang="es-CL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18990-145D-4CED-AB0E-D1C6E20DA2F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212284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89C95-1449-47EF-B2C3-B74BA49FB713}" type="datetimeFigureOut">
              <a:rPr lang="es-CL" smtClean="0"/>
              <a:t>29-04-2024</a:t>
            </a:fld>
            <a:endParaRPr lang="es-C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18990-145D-4CED-AB0E-D1C6E20DA2F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378001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89C95-1449-47EF-B2C3-B74BA49FB713}" type="datetimeFigureOut">
              <a:rPr lang="es-CL" smtClean="0"/>
              <a:t>29-04-2024</a:t>
            </a:fld>
            <a:endParaRPr lang="es-CL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18990-145D-4CED-AB0E-D1C6E20DA2F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396973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89C95-1449-47EF-B2C3-B74BA49FB713}" type="datetimeFigureOut">
              <a:rPr lang="es-CL" smtClean="0"/>
              <a:t>29-04-2024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18990-145D-4CED-AB0E-D1C6E20DA2F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026580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89C95-1449-47EF-B2C3-B74BA49FB713}" type="datetimeFigureOut">
              <a:rPr lang="es-CL" smtClean="0"/>
              <a:t>29-04-2024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18990-145D-4CED-AB0E-D1C6E20DA2F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60240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589C95-1449-47EF-B2C3-B74BA49FB713}" type="datetimeFigureOut">
              <a:rPr lang="es-CL" smtClean="0"/>
              <a:t>29-04-2024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D18990-145D-4CED-AB0E-D1C6E20DA2F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17460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332411" y="496389"/>
            <a:ext cx="9144000" cy="2387600"/>
          </a:xfrm>
        </p:spPr>
        <p:txBody>
          <a:bodyPr>
            <a:normAutofit/>
          </a:bodyPr>
          <a:lstStyle/>
          <a:p>
            <a:r>
              <a:rPr lang="es-CL" dirty="0"/>
              <a:t>Ciencias Naturales 5° 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32411" y="2883989"/>
            <a:ext cx="9144000" cy="1655762"/>
          </a:xfrm>
        </p:spPr>
        <p:txBody>
          <a:bodyPr/>
          <a:lstStyle/>
          <a:p>
            <a:endParaRPr lang="es-CL" dirty="0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55126" y="3458754"/>
            <a:ext cx="4898570" cy="29391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7256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15686" y="352062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s-CL" dirty="0"/>
              <a:t>Aprendo 6: Características de océanos y lagos:</a:t>
            </a:r>
            <a:br>
              <a:rPr lang="es-CL" dirty="0"/>
            </a:br>
            <a:r>
              <a:rPr lang="es-CL" dirty="0"/>
              <a:t>Olas y mareas  </a:t>
            </a: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75078" y="1852070"/>
            <a:ext cx="5859916" cy="38995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18720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redondeado 2"/>
          <p:cNvSpPr/>
          <p:nvPr/>
        </p:nvSpPr>
        <p:spPr>
          <a:xfrm>
            <a:off x="1371599" y="404949"/>
            <a:ext cx="8569234" cy="875212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2800" dirty="0">
                <a:latin typeface="Cambria" panose="02040503050406030204" pitchFamily="18" charset="0"/>
                <a:ea typeface="Cambria" panose="02040503050406030204" pitchFamily="18" charset="0"/>
              </a:rPr>
              <a:t>Cuándo observas el mar… ¿Qué ves? </a:t>
            </a:r>
          </a:p>
        </p:txBody>
      </p:sp>
      <p:sp>
        <p:nvSpPr>
          <p:cNvPr id="5" name="Rectángulo redondeado 4"/>
          <p:cNvSpPr/>
          <p:nvPr/>
        </p:nvSpPr>
        <p:spPr>
          <a:xfrm>
            <a:off x="1371599" y="1445624"/>
            <a:ext cx="8569234" cy="875212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2800" dirty="0">
                <a:latin typeface="Cambria" panose="02040503050406030204" pitchFamily="18" charset="0"/>
                <a:ea typeface="Cambria" panose="02040503050406030204" pitchFamily="18" charset="0"/>
              </a:rPr>
              <a:t>¿Cómo crees que se forman las olas? </a:t>
            </a:r>
          </a:p>
        </p:txBody>
      </p:sp>
      <p:sp>
        <p:nvSpPr>
          <p:cNvPr id="6" name="Rectángulo redondeado 5"/>
          <p:cNvSpPr/>
          <p:nvPr/>
        </p:nvSpPr>
        <p:spPr>
          <a:xfrm>
            <a:off x="1371599" y="2486299"/>
            <a:ext cx="8569234" cy="875212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2800" dirty="0">
                <a:latin typeface="Cambria" panose="02040503050406030204" pitchFamily="18" charset="0"/>
                <a:ea typeface="Cambria" panose="02040503050406030204" pitchFamily="18" charset="0"/>
              </a:rPr>
              <a:t>Observa y lee las páginas 30 y 31 de tu libro.  </a:t>
            </a:r>
          </a:p>
        </p:txBody>
      </p:sp>
      <p:sp>
        <p:nvSpPr>
          <p:cNvPr id="7" name="Rectángulo redondeado 6"/>
          <p:cNvSpPr/>
          <p:nvPr/>
        </p:nvSpPr>
        <p:spPr>
          <a:xfrm>
            <a:off x="1371599" y="3526974"/>
            <a:ext cx="8569234" cy="875212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2800" dirty="0">
                <a:latin typeface="Cambria" panose="02040503050406030204" pitchFamily="18" charset="0"/>
                <a:ea typeface="Cambria" panose="02040503050406030204" pitchFamily="18" charset="0"/>
              </a:rPr>
              <a:t>¿Qué sucede cuando hay marea alta?  </a:t>
            </a:r>
          </a:p>
        </p:txBody>
      </p:sp>
      <p:sp>
        <p:nvSpPr>
          <p:cNvPr id="8" name="Rectángulo redondeado 7"/>
          <p:cNvSpPr/>
          <p:nvPr/>
        </p:nvSpPr>
        <p:spPr>
          <a:xfrm>
            <a:off x="1371599" y="4567649"/>
            <a:ext cx="8569234" cy="875212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2800" dirty="0">
                <a:latin typeface="Cambria" panose="02040503050406030204" pitchFamily="18" charset="0"/>
                <a:ea typeface="Cambria" panose="02040503050406030204" pitchFamily="18" charset="0"/>
              </a:rPr>
              <a:t>¿Qué relación tiene la Luna con las mareas altas?  </a:t>
            </a:r>
          </a:p>
        </p:txBody>
      </p:sp>
    </p:spTree>
    <p:extLst>
      <p:ext uri="{BB962C8B-B14F-4D97-AF65-F5344CB8AC3E}">
        <p14:creationId xmlns:p14="http://schemas.microsoft.com/office/powerpoint/2010/main" val="283581901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66</Words>
  <Application>Microsoft Office PowerPoint</Application>
  <PresentationFormat>Panorámica</PresentationFormat>
  <Paragraphs>7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Cambria</vt:lpstr>
      <vt:lpstr>Tema de Office</vt:lpstr>
      <vt:lpstr>Ciencias Naturales 5° </vt:lpstr>
      <vt:lpstr>Aprendo 6: Características de océanos y lagos: Olas y mareas  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Distribución del agua en la Tierra</dc:title>
  <dc:creator>Ale</dc:creator>
  <cp:lastModifiedBy>pablo espinosa perez</cp:lastModifiedBy>
  <cp:revision>7</cp:revision>
  <dcterms:created xsi:type="dcterms:W3CDTF">2024-01-03T15:19:00Z</dcterms:created>
  <dcterms:modified xsi:type="dcterms:W3CDTF">2024-04-29T12:43:57Z</dcterms:modified>
</cp:coreProperties>
</file>