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2411" y="496389"/>
            <a:ext cx="9144000" cy="2387600"/>
          </a:xfrm>
        </p:spPr>
        <p:txBody>
          <a:bodyPr>
            <a:normAutofit/>
          </a:bodyPr>
          <a:lstStyle/>
          <a:p>
            <a:r>
              <a:rPr lang="es-CL" dirty="0"/>
              <a:t>Ciencias Naturales 5°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2411" y="2883989"/>
            <a:ext cx="9144000" cy="1655762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126" y="3458754"/>
            <a:ext cx="4898570" cy="293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5686" y="352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Aprendo 6: Características de océanos y lagos:</a:t>
            </a:r>
            <a:br>
              <a:rPr lang="es-CL" dirty="0"/>
            </a:br>
            <a:r>
              <a:rPr lang="es-CL" dirty="0"/>
              <a:t>Olas y mareas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078" y="1852070"/>
            <a:ext cx="5859916" cy="389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7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1371599" y="404949"/>
            <a:ext cx="8569234" cy="8752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Cuándo observas el mar… ¿Qué ves?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1371599" y="1445624"/>
            <a:ext cx="8569234" cy="8752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¿Cómo crees que se forman las olas?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1371599" y="2486299"/>
            <a:ext cx="8569234" cy="8752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Observa y lee las páginas 30 y 31 de tu libro. 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1371599" y="3526974"/>
            <a:ext cx="8569234" cy="8752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¿Qué sucede cuando hay marea alta?  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1371599" y="4567649"/>
            <a:ext cx="8569234" cy="8752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¿Qué relación tiene la Luna con las mareas altas?  </a:t>
            </a:r>
          </a:p>
        </p:txBody>
      </p:sp>
    </p:spTree>
    <p:extLst>
      <p:ext uri="{BB962C8B-B14F-4D97-AF65-F5344CB8AC3E}">
        <p14:creationId xmlns:p14="http://schemas.microsoft.com/office/powerpoint/2010/main" val="2835819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66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Ciencias Naturales 5° </vt:lpstr>
      <vt:lpstr>Aprendo 6: Características de océanos y lagos: Olas y mareas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7</cp:revision>
  <dcterms:created xsi:type="dcterms:W3CDTF">2024-01-03T15:19:00Z</dcterms:created>
  <dcterms:modified xsi:type="dcterms:W3CDTF">2024-04-29T12:43:57Z</dcterms:modified>
</cp:coreProperties>
</file>