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984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6026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003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2864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591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4860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4222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057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969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117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981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807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87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530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399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911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5059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13953" y="378824"/>
            <a:ext cx="6416041" cy="1867988"/>
          </a:xfrm>
        </p:spPr>
        <p:txBody>
          <a:bodyPr>
            <a:normAutofit fontScale="90000"/>
          </a:bodyPr>
          <a:lstStyle/>
          <a:p>
            <a:pPr algn="ct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capas de la Tierra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6° básico 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Ciencias Naturales 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Aprendo 6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2701" y="2638697"/>
            <a:ext cx="4255014" cy="3407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279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3197" y="256903"/>
            <a:ext cx="8596668" cy="1611086"/>
          </a:xfrm>
        </p:spPr>
        <p:txBody>
          <a:bodyPr>
            <a:normAutofit fontScale="90000"/>
          </a:bodyPr>
          <a:lstStyle/>
          <a:p>
            <a:r>
              <a:rPr lang="es-CL" dirty="0">
                <a:solidFill>
                  <a:schemeClr val="tx1"/>
                </a:solidFill>
              </a:rPr>
              <a:t>Actividad: </a:t>
            </a:r>
            <a:br>
              <a:rPr lang="es-CL" dirty="0">
                <a:solidFill>
                  <a:schemeClr val="tx1"/>
                </a:solidFill>
              </a:rPr>
            </a:br>
            <a:r>
              <a:rPr lang="es-CL" dirty="0">
                <a:solidFill>
                  <a:schemeClr val="tx1"/>
                </a:solidFill>
              </a:rPr>
              <a:t>Completa la siguiente tabla con lo aprendido sobre las capas de la Tierra.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10856" t="14172" r="9855" b="19771"/>
          <a:stretch/>
        </p:blipFill>
        <p:spPr>
          <a:xfrm>
            <a:off x="417385" y="1985555"/>
            <a:ext cx="8840657" cy="455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564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6077" y="361405"/>
            <a:ext cx="8596668" cy="1320800"/>
          </a:xfrm>
        </p:spPr>
        <p:txBody>
          <a:bodyPr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¿Qué capa de la Tierra crees que es más importante cuidar? </a:t>
            </a:r>
          </a:p>
        </p:txBody>
      </p:sp>
    </p:spTree>
    <p:extLst>
      <p:ext uri="{BB962C8B-B14F-4D97-AF65-F5344CB8AC3E}">
        <p14:creationId xmlns:p14="http://schemas.microsoft.com/office/powerpoint/2010/main" val="12680577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167</TotalTime>
  <Words>51</Words>
  <Application>Microsoft Office PowerPoint</Application>
  <PresentationFormat>Panorámica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Faceta</vt:lpstr>
      <vt:lpstr>Las capas de la Tierra 6° básico  Ciencias Naturales  Aprendo 6      </vt:lpstr>
      <vt:lpstr>Actividad:  Completa la siguiente tabla con lo aprendido sobre las capas de la Tierra. </vt:lpstr>
      <vt:lpstr>¿Qué capa de la Tierra crees que es más importante cuidar?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capas de la Tierra 6° básico  Ciencias Naturales</dc:title>
  <dc:creator>Ale</dc:creator>
  <cp:lastModifiedBy>pablo espinosa perez</cp:lastModifiedBy>
  <cp:revision>6</cp:revision>
  <dcterms:created xsi:type="dcterms:W3CDTF">2023-03-15T20:22:15Z</dcterms:created>
  <dcterms:modified xsi:type="dcterms:W3CDTF">2024-05-02T15:11:29Z</dcterms:modified>
</cp:coreProperties>
</file>