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461" y="1884218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291" y="49700"/>
            <a:ext cx="10515600" cy="1325563"/>
          </a:xfrm>
        </p:spPr>
        <p:txBody>
          <a:bodyPr/>
          <a:lstStyle/>
          <a:p>
            <a:r>
              <a:rPr lang="es-CL" dirty="0"/>
              <a:t>Aprendo 7:  Origen y formación del suelo.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644537" y="1375263"/>
            <a:ext cx="4611189" cy="2063932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Observa y lee las páginas 30, 31,  32 de tu libro </a:t>
            </a:r>
          </a:p>
        </p:txBody>
      </p:sp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822960" y="535577"/>
            <a:ext cx="10437223" cy="138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elementos puedes encontrar en el interior y/o superficie del suelo?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22959" y="2046515"/>
            <a:ext cx="10437223" cy="138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¿Cómo crees que se forma el suelo?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22958" y="3557453"/>
            <a:ext cx="10437223" cy="138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función cumple la roca madre en la formación del suelo? 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22958" y="5068391"/>
            <a:ext cx="10437223" cy="138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¿Cómo se forma el suelo? </a:t>
            </a:r>
          </a:p>
        </p:txBody>
      </p:sp>
    </p:spTree>
    <p:extLst>
      <p:ext uri="{BB962C8B-B14F-4D97-AF65-F5344CB8AC3E}">
        <p14:creationId xmlns:p14="http://schemas.microsoft.com/office/powerpoint/2010/main" val="222628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Tarea: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818" y="147781"/>
            <a:ext cx="4136746" cy="2921577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825625"/>
            <a:ext cx="5040086" cy="4351338"/>
          </a:xfrm>
        </p:spPr>
        <p:txBody>
          <a:bodyPr>
            <a:normAutofit lnSpcReduction="10000"/>
          </a:bodyPr>
          <a:lstStyle/>
          <a:p>
            <a:r>
              <a:rPr lang="es-CL" dirty="0"/>
              <a:t>Explica los siguientes conceptos: </a:t>
            </a:r>
          </a:p>
          <a:p>
            <a:r>
              <a:rPr lang="es-CL" dirty="0"/>
              <a:t>1.- Humus: </a:t>
            </a:r>
          </a:p>
          <a:p>
            <a:endParaRPr lang="es-CL" dirty="0"/>
          </a:p>
          <a:p>
            <a:r>
              <a:rPr lang="es-CL" dirty="0"/>
              <a:t>2.- Materia orgánica: </a:t>
            </a:r>
          </a:p>
          <a:p>
            <a:endParaRPr lang="es-CL" dirty="0"/>
          </a:p>
          <a:p>
            <a:r>
              <a:rPr lang="es-CL" dirty="0"/>
              <a:t>3.- Meteorización: </a:t>
            </a:r>
          </a:p>
          <a:p>
            <a:endParaRPr lang="es-CL" dirty="0"/>
          </a:p>
          <a:p>
            <a:r>
              <a:rPr lang="es-CL" dirty="0"/>
              <a:t>4.- Musgos: </a:t>
            </a:r>
          </a:p>
        </p:txBody>
      </p:sp>
    </p:spTree>
    <p:extLst>
      <p:ext uri="{BB962C8B-B14F-4D97-AF65-F5344CB8AC3E}">
        <p14:creationId xmlns:p14="http://schemas.microsoft.com/office/powerpoint/2010/main" val="2948518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95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Aprendo 7:  Origen y formación del suelo. </vt:lpstr>
      <vt:lpstr>Presentación de PowerPoint</vt:lpstr>
      <vt:lpstr>Tarea: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7</cp:revision>
  <dcterms:created xsi:type="dcterms:W3CDTF">2024-04-03T01:00:03Z</dcterms:created>
  <dcterms:modified xsi:type="dcterms:W3CDTF">2024-05-02T15:12:02Z</dcterms:modified>
</cp:coreProperties>
</file>