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02-05-2024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Aprendo 8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del suelo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757646" y="1436914"/>
            <a:ext cx="805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1177" t="12517" r="8236" b="45513"/>
          <a:stretch/>
        </p:blipFill>
        <p:spPr>
          <a:xfrm>
            <a:off x="235132" y="1621580"/>
            <a:ext cx="9914046" cy="2902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82" y="452845"/>
            <a:ext cx="10034209" cy="5229497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1.- ¿Cómo podrías explicar la formación del suelo?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2.- ¿A partir de qué elementos o componentes se forman los suelos?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3.- ¿Qué tipos de suelo se forman?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4.- ¿Qué es el humus? ¿Cómo se forma?</a:t>
            </a:r>
            <a:b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4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sz="4000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s-CL" dirty="0">
                <a:solidFill>
                  <a:srgbClr val="0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5.- ¿Qué beneficios tenemos del suelo? </a:t>
            </a:r>
            <a:r>
              <a:rPr lang="es-CL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503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solidFill>
                  <a:schemeClr val="tx1"/>
                </a:solidFill>
              </a:rPr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3480838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201</TotalTime>
  <Words>96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Cambria</vt:lpstr>
      <vt:lpstr>Trebuchet MS</vt:lpstr>
      <vt:lpstr>Wingdings 3</vt:lpstr>
      <vt:lpstr>Faceta</vt:lpstr>
      <vt:lpstr>Las capas de la Tierra 6° básico  Ciencias Naturales   Aprendo 8 Características del suelo     </vt:lpstr>
      <vt:lpstr>Presentación de PowerPoint</vt:lpstr>
      <vt:lpstr>1.- ¿Cómo podrías explicar la formación del suelo?  2.- ¿A partir de qué elementos o componentes se forman los suelos?  3.- ¿Qué tipos de suelo se forman?  4.- ¿Qué es el humus? ¿Cómo se forma?   5.- ¿Qué beneficios tenemos del suelo? 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9</cp:revision>
  <dcterms:created xsi:type="dcterms:W3CDTF">2023-03-15T20:22:15Z</dcterms:created>
  <dcterms:modified xsi:type="dcterms:W3CDTF">2024-05-02T15:12:18Z</dcterms:modified>
</cp:coreProperties>
</file>