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CiHXsTYWC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6702" y="3393580"/>
            <a:ext cx="7766936" cy="2428723"/>
          </a:xfrm>
        </p:spPr>
        <p:txBody>
          <a:bodyPr/>
          <a:lstStyle/>
          <a:p>
            <a:r>
              <a:rPr lang="es-CL" dirty="0"/>
              <a:t>Aprendo 9 </a:t>
            </a:r>
            <a:br>
              <a:rPr lang="es-CL" dirty="0"/>
            </a:br>
            <a:r>
              <a:rPr lang="es-CL" dirty="0"/>
              <a:t>El sonido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52781">
            <a:off x="456382" y="1779093"/>
            <a:ext cx="7334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077" y="322217"/>
            <a:ext cx="8596668" cy="1320800"/>
          </a:xfrm>
        </p:spPr>
        <p:txBody>
          <a:bodyPr>
            <a:normAutofit/>
          </a:bodyPr>
          <a:lstStyle/>
          <a:p>
            <a:r>
              <a:rPr lang="es-CL" dirty="0"/>
              <a:t>¿Qué es el sonido?</a:t>
            </a:r>
            <a:br>
              <a:rPr lang="es-CL" dirty="0"/>
            </a:br>
            <a:r>
              <a:rPr lang="es-CL" sz="2400" dirty="0">
                <a:solidFill>
                  <a:schemeClr val="tx1"/>
                </a:solidFill>
                <a:latin typeface="Agency FB" panose="020B0503020202020204" pitchFamily="34" charset="0"/>
              </a:rPr>
              <a:t>Recuerda levantar la mano para participar 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3" y="1844625"/>
            <a:ext cx="5109753" cy="3828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37" y="359546"/>
            <a:ext cx="1080679" cy="12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28369" cy="1320800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elementos que emiten sonido identificas? </a:t>
            </a:r>
            <a:br>
              <a:rPr lang="es-CL" dirty="0"/>
            </a:br>
            <a:r>
              <a:rPr lang="es-CL" sz="2700" dirty="0">
                <a:solidFill>
                  <a:schemeClr val="tx1"/>
                </a:solidFill>
              </a:rPr>
              <a:t>Dibuja 2 en tu cuaderno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2" y="1738991"/>
            <a:ext cx="5115741" cy="4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1.- ¿Cómo sabes cuando se acerca una ambulancia?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7334" y="236873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/>
              <a:t>2.- ¿Qué artefacto que emite sonido es de utilidad para las personas? 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1540" y="41278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/>
              <a:t>3.- ¿Cuál es tu sonido preferido?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841863" y="5508173"/>
            <a:ext cx="6740434" cy="757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Responde las preguntas en tu cuaderno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65" y="1457144"/>
            <a:ext cx="2931747" cy="2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¿Cómo se produce el sonido?</a:t>
            </a:r>
            <a:br>
              <a:rPr lang="es-CL" dirty="0"/>
            </a:br>
            <a:r>
              <a:rPr lang="es-CL" sz="2700" dirty="0">
                <a:solidFill>
                  <a:schemeClr val="tx1"/>
                </a:solidFill>
              </a:rPr>
              <a:t>Recuerda levantar la mano para participar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12209" y="2434437"/>
            <a:ext cx="9076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https://www.youtube.com/watch?v=SCiHXsTYWC4</a:t>
            </a:r>
            <a:r>
              <a:rPr lang="es-CL" dirty="0"/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45939" y="2434437"/>
            <a:ext cx="447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0F0F0F"/>
                </a:solidFill>
                <a:latin typeface="YouTube Sans"/>
              </a:rPr>
              <a:t>¿Qué es el sonido? | Aprende con Dani</a:t>
            </a:r>
            <a:endParaRPr lang="es-CL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51" y="3307806"/>
            <a:ext cx="3593854" cy="26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7131"/>
          </a:xfrm>
        </p:spPr>
        <p:txBody>
          <a:bodyPr>
            <a:normAutofit fontScale="90000"/>
          </a:bodyPr>
          <a:lstStyle/>
          <a:p>
            <a:r>
              <a:rPr lang="es-CL" dirty="0"/>
              <a:t>Puedes explicar ¿Cómo se produce un sonido?</a:t>
            </a:r>
            <a:br>
              <a:rPr lang="es-CL" dirty="0"/>
            </a:br>
            <a:r>
              <a:rPr lang="es-CL" sz="2700" dirty="0">
                <a:solidFill>
                  <a:schemeClr val="tx1"/>
                </a:solidFill>
              </a:rPr>
              <a:t>Responde en tu cuaderno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319349" y="1946366"/>
            <a:ext cx="8360228" cy="249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89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Gracias por tu atención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46" y="1606732"/>
            <a:ext cx="711459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129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Agency FB</vt:lpstr>
      <vt:lpstr>Arial</vt:lpstr>
      <vt:lpstr>Trebuchet MS</vt:lpstr>
      <vt:lpstr>Wingdings 3</vt:lpstr>
      <vt:lpstr>YouTube Sans</vt:lpstr>
      <vt:lpstr>Faceta</vt:lpstr>
      <vt:lpstr>Aprendo 9  El sonido  </vt:lpstr>
      <vt:lpstr>¿Qué es el sonido? Recuerda levantar la mano para participar   </vt:lpstr>
      <vt:lpstr>¿Qué elementos que emiten sonido identificas?  Dibuja 2 en tu cuaderno </vt:lpstr>
      <vt:lpstr>1.- ¿Cómo sabes cuando se acerca una ambulancia? </vt:lpstr>
      <vt:lpstr>¿Cómo se produce el sonido? Recuerda levantar la mano para participar  </vt:lpstr>
      <vt:lpstr>Puedes explicar ¿Cómo se produce un sonido? Responde en tu cuaderno </vt:lpstr>
      <vt:lpstr>Gracias por tu atención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3° básico</dc:title>
  <dc:creator>Ale</dc:creator>
  <cp:lastModifiedBy>pablo espinosa perez</cp:lastModifiedBy>
  <cp:revision>7</cp:revision>
  <dcterms:created xsi:type="dcterms:W3CDTF">2023-03-26T01:54:55Z</dcterms:created>
  <dcterms:modified xsi:type="dcterms:W3CDTF">2024-04-29T12:42:25Z</dcterms:modified>
</cp:coreProperties>
</file>