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pPr/>
              <a:t>29-05-2024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Aprendo 9</a:t>
            </a:r>
            <a:b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Erosión del suelo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7646" y="1436914"/>
            <a:ext cx="805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33855" y="719847"/>
            <a:ext cx="83463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Actividad: </a:t>
            </a:r>
          </a:p>
          <a:p>
            <a:r>
              <a:rPr lang="es-CL" dirty="0"/>
              <a:t>1.- Lee y observa la página 38 de tu texto de estudio. </a:t>
            </a:r>
          </a:p>
          <a:p>
            <a:endParaRPr lang="es-CL" dirty="0"/>
          </a:p>
          <a:p>
            <a:r>
              <a:rPr lang="es-CL" dirty="0"/>
              <a:t>A.- Explica el proceso de erosión del suelo: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B.- Ejemplifica una situación de erosión: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2.- Luego desarrolla la página 17 de tu cuaderno de actividades.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665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82" y="452845"/>
            <a:ext cx="10034209" cy="5229497"/>
          </a:xfrm>
        </p:spPr>
        <p:txBody>
          <a:bodyPr>
            <a:normAutofit/>
          </a:bodyPr>
          <a:lstStyle/>
          <a:p>
            <a:pPr algn="ctr"/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¿Qué aprendí sobre la erosión? </a:t>
            </a:r>
          </a:p>
        </p:txBody>
      </p:sp>
    </p:spTree>
    <p:extLst>
      <p:ext uri="{BB962C8B-B14F-4D97-AF65-F5344CB8AC3E}">
        <p14:creationId xmlns:p14="http://schemas.microsoft.com/office/powerpoint/2010/main" val="7750307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205</TotalTime>
  <Words>80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Cambria</vt:lpstr>
      <vt:lpstr>Trebuchet MS</vt:lpstr>
      <vt:lpstr>Wingdings 3</vt:lpstr>
      <vt:lpstr>Faceta</vt:lpstr>
      <vt:lpstr>Las capas de la Tierra 6° básico  Ciencias Naturales   Aprendo 9 Erosión del suelo     </vt:lpstr>
      <vt:lpstr>Presentación de PowerPoint</vt:lpstr>
      <vt:lpstr> ¿Qué aprendí sobre la erosión?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10</cp:revision>
  <dcterms:created xsi:type="dcterms:W3CDTF">2023-03-15T20:22:15Z</dcterms:created>
  <dcterms:modified xsi:type="dcterms:W3CDTF">2024-05-29T13:47:55Z</dcterms:modified>
</cp:coreProperties>
</file>