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98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602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003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86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591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86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22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5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969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117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98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8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8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30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399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911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D5DE-A388-40BC-82B2-5CAB8F8A11AB}" type="datetimeFigureOut">
              <a:rPr lang="es-CL" smtClean="0"/>
              <a:pPr/>
              <a:t>29-05-2024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762601-FA06-424C-B8EF-3780F5DDF1E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05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44235"/>
          </a:xfrm>
        </p:spPr>
        <p:txBody>
          <a:bodyPr/>
          <a:lstStyle/>
          <a:p>
            <a:pPr algn="ct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capas de la Tierra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6° básico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Ciencias Naturales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Aprendo 9</a:t>
            </a:r>
            <a:b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Erosión del suelo </a:t>
            </a: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7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7646" y="1436914"/>
            <a:ext cx="8059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33855" y="719847"/>
            <a:ext cx="83463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Actividad: </a:t>
            </a:r>
          </a:p>
          <a:p>
            <a:r>
              <a:rPr lang="es-CL" dirty="0"/>
              <a:t>1.- Lee y observa la página 38 de tu texto de estudio. </a:t>
            </a:r>
          </a:p>
          <a:p>
            <a:endParaRPr lang="es-CL" dirty="0"/>
          </a:p>
          <a:p>
            <a:r>
              <a:rPr lang="es-CL" dirty="0"/>
              <a:t>A.- Explica el proceso de erosión del suelo: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B.- Ejemplifica una situación de erosión: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2.- Luego desarrolla la página 17 de tu cuaderno de actividades.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66520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82" y="452845"/>
            <a:ext cx="10034209" cy="5229497"/>
          </a:xfrm>
        </p:spPr>
        <p:txBody>
          <a:bodyPr>
            <a:normAutofit/>
          </a:bodyPr>
          <a:lstStyle/>
          <a:p>
            <a:pPr algn="ctr"/>
            <a:b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¿Qué aprendí sobre la erosión? </a:t>
            </a:r>
          </a:p>
        </p:txBody>
      </p:sp>
    </p:spTree>
    <p:extLst>
      <p:ext uri="{BB962C8B-B14F-4D97-AF65-F5344CB8AC3E}">
        <p14:creationId xmlns:p14="http://schemas.microsoft.com/office/powerpoint/2010/main" val="7750307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</TotalTime>
  <Words>80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Cambria</vt:lpstr>
      <vt:lpstr>Trebuchet MS</vt:lpstr>
      <vt:lpstr>Wingdings 3</vt:lpstr>
      <vt:lpstr>Faceta</vt:lpstr>
      <vt:lpstr>Las capas de la Tierra 6° básico  Ciencias Naturales   Aprendo 9 Erosión del suelo     </vt:lpstr>
      <vt:lpstr>Presentación de PowerPoint</vt:lpstr>
      <vt:lpstr> ¿Qué aprendí sobre la erosión?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capas de la Tierra 6° básico  Ciencias Naturales</dc:title>
  <dc:creator>Ale</dc:creator>
  <cp:lastModifiedBy>pablo espinosa perez</cp:lastModifiedBy>
  <cp:revision>10</cp:revision>
  <dcterms:created xsi:type="dcterms:W3CDTF">2023-03-15T20:22:15Z</dcterms:created>
  <dcterms:modified xsi:type="dcterms:W3CDTF">2024-05-29T13:47:55Z</dcterms:modified>
</cp:coreProperties>
</file>