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t>24-04-2024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Repaso 2</a:t>
            </a:r>
            <a:b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suelo y sus características:</a:t>
            </a:r>
            <a:b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Formación, erosión y protección.  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5082" y="570410"/>
            <a:ext cx="9577009" cy="5229497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1.-El suelo se forma durante miles de años. 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 este proceso la capa de rocas se fragmenta por acción de factores climáticos, como la lluvia y los cambios de temperatura.  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¿A qué proceso hace referencia el texto? 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3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631" y="478970"/>
            <a:ext cx="9577009" cy="5229497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2.- ¿Cuáles son los tipos de suelo que se forman? </a:t>
            </a:r>
          </a:p>
        </p:txBody>
      </p:sp>
    </p:spTree>
    <p:extLst>
      <p:ext uri="{BB962C8B-B14F-4D97-AF65-F5344CB8AC3E}">
        <p14:creationId xmlns:p14="http://schemas.microsoft.com/office/powerpoint/2010/main" val="102047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631" y="478970"/>
            <a:ext cx="9577009" cy="5229497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3.- ¿Cuál es el suelo más apto para cultivar? 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¿por qué?  </a:t>
            </a:r>
          </a:p>
        </p:txBody>
      </p:sp>
    </p:spTree>
    <p:extLst>
      <p:ext uri="{BB962C8B-B14F-4D97-AF65-F5344CB8AC3E}">
        <p14:creationId xmlns:p14="http://schemas.microsoft.com/office/powerpoint/2010/main" val="90987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631" y="478970"/>
            <a:ext cx="9577009" cy="5229497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4.- Si un agricultor tuviera que elegir un tipo de suelo para cultivar, ¿Crees qué la zona norte de Chile será la indicada? Fundamenta.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7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chemeClr val="tx1"/>
                </a:solidFill>
              </a:rPr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13480838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</TotalTime>
  <Words>147</Words>
  <Application>Microsoft Office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Cambria</vt:lpstr>
      <vt:lpstr>Trebuchet MS</vt:lpstr>
      <vt:lpstr>Wingdings 3</vt:lpstr>
      <vt:lpstr>Faceta</vt:lpstr>
      <vt:lpstr>Las capas de la Tierra 6° básico  Ciencias Naturales   Repaso 2 El suelo y sus características: Formación, erosión y protección.       </vt:lpstr>
      <vt:lpstr>1.-El suelo se forma durante miles de años.  En este proceso la capa de rocas se fragmenta por acción de factores climáticos, como la lluvia y los cambios de temperatura.    ¿A qué proceso hace referencia el texto?   </vt:lpstr>
      <vt:lpstr>2.- ¿Cuáles son los tipos de suelo que se forman? </vt:lpstr>
      <vt:lpstr>3.- ¿Cuál es el suelo más apto para cultivar?  ¿por qué?  </vt:lpstr>
      <vt:lpstr>4.- Si un agricultor tuviera que elegir un tipo de suelo para cultivar, ¿Crees qué la zona norte de Chile será la indicada? Fundamenta. 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10</cp:revision>
  <dcterms:created xsi:type="dcterms:W3CDTF">2023-03-15T20:22:15Z</dcterms:created>
  <dcterms:modified xsi:type="dcterms:W3CDTF">2024-04-24T13:45:52Z</dcterms:modified>
</cp:coreProperties>
</file>