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>
            <a:normAutofit fontScale="90000"/>
          </a:bodyPr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Retroalimentación 2 </a:t>
            </a: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suelo y sus características:</a:t>
            </a: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Formación, erosión y protección.   </a:t>
            </a: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348083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redondeado 2"/>
          <p:cNvSpPr/>
          <p:nvPr/>
        </p:nvSpPr>
        <p:spPr>
          <a:xfrm>
            <a:off x="339634" y="418011"/>
            <a:ext cx="8791303" cy="1750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Vamos a ver cuánto sabes…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016" y="2495004"/>
            <a:ext cx="3228703" cy="322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9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1.- ¿Cuál tipo de suelo, por sus características, es incapaz de almacenar agua?</a:t>
            </a: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a) Suelo arcilloso.</a:t>
            </a: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b) Suelo limoso.</a:t>
            </a: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c) Suelo arenoso.</a:t>
            </a: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d) Suelo rocoso. </a:t>
            </a:r>
          </a:p>
        </p:txBody>
      </p:sp>
    </p:spTree>
    <p:extLst>
      <p:ext uri="{BB962C8B-B14F-4D97-AF65-F5344CB8AC3E}">
        <p14:creationId xmlns:p14="http://schemas.microsoft.com/office/powerpoint/2010/main" val="306614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2.- En un ambiente plano, como el desértico, ¿Cuál de los siguientes factores es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un mayor causante de la erosión de estos suelos?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a) Lluvias.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b) Vientos.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c) Ríos.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d) Ser Humano</a:t>
            </a:r>
            <a:endParaRPr lang="es-C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23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4.- “Proceso natural que se caracteriza por el desgaste y la pérdida selectiva de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materiales del suelo, debido a la acción de un determinado agente erosivo”….nos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referimos a la definición de: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a) Hidrósfera.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b) Viento.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c) Erosión.</a:t>
            </a:r>
          </a:p>
          <a:p>
            <a:r>
              <a:rPr lang="es-CL" sz="3600">
                <a:latin typeface="Cambria" panose="02040503050406030204" pitchFamily="18" charset="0"/>
                <a:ea typeface="Cambria" panose="02040503050406030204" pitchFamily="18" charset="0"/>
              </a:rPr>
              <a:t>d) Capa de ozono.</a:t>
            </a:r>
            <a:endParaRPr lang="es-C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18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5.- Una forma de disminuir la erosión del suelo sería el consumo excesivo de pasto por el ganado.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965269" y="2886892"/>
            <a:ext cx="4232366" cy="1227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Verdadero o falso </a:t>
            </a:r>
          </a:p>
        </p:txBody>
      </p:sp>
    </p:spTree>
    <p:extLst>
      <p:ext uri="{BB962C8B-B14F-4D97-AF65-F5344CB8AC3E}">
        <p14:creationId xmlns:p14="http://schemas.microsoft.com/office/powerpoint/2010/main" val="50759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6.- El suelo arenoso está formado por partículas de gran tamaño.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965269" y="2886892"/>
            <a:ext cx="4232366" cy="1227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Verdadero o falso </a:t>
            </a:r>
          </a:p>
        </p:txBody>
      </p:sp>
    </p:spTree>
    <p:extLst>
      <p:ext uri="{BB962C8B-B14F-4D97-AF65-F5344CB8AC3E}">
        <p14:creationId xmlns:p14="http://schemas.microsoft.com/office/powerpoint/2010/main" val="3933607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65760" y="613954"/>
            <a:ext cx="9078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7.- Los ríos son un agente de erosión.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2965269" y="2886892"/>
            <a:ext cx="4232366" cy="1227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Verdadero o falso </a:t>
            </a:r>
          </a:p>
        </p:txBody>
      </p:sp>
    </p:spTree>
    <p:extLst>
      <p:ext uri="{BB962C8B-B14F-4D97-AF65-F5344CB8AC3E}">
        <p14:creationId xmlns:p14="http://schemas.microsoft.com/office/powerpoint/2010/main" val="612628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0263" y="496389"/>
            <a:ext cx="88958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Actividad: Completa el siguiente cuadro </a:t>
            </a:r>
          </a:p>
          <a:p>
            <a:endParaRPr lang="es-CL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362728"/>
              </p:ext>
            </p:extLst>
          </p:nvPr>
        </p:nvGraphicFramePr>
        <p:xfrm>
          <a:off x="875212" y="1267096"/>
          <a:ext cx="8843555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8711">
                  <a:extLst>
                    <a:ext uri="{9D8B030D-6E8A-4147-A177-3AD203B41FA5}">
                      <a16:colId xmlns:a16="http://schemas.microsoft.com/office/drawing/2014/main" val="2837236264"/>
                    </a:ext>
                  </a:extLst>
                </a:gridCol>
                <a:gridCol w="1768711">
                  <a:extLst>
                    <a:ext uri="{9D8B030D-6E8A-4147-A177-3AD203B41FA5}">
                      <a16:colId xmlns:a16="http://schemas.microsoft.com/office/drawing/2014/main" val="3648052265"/>
                    </a:ext>
                  </a:extLst>
                </a:gridCol>
                <a:gridCol w="1768711">
                  <a:extLst>
                    <a:ext uri="{9D8B030D-6E8A-4147-A177-3AD203B41FA5}">
                      <a16:colId xmlns:a16="http://schemas.microsoft.com/office/drawing/2014/main" val="948054207"/>
                    </a:ext>
                  </a:extLst>
                </a:gridCol>
                <a:gridCol w="1768711">
                  <a:extLst>
                    <a:ext uri="{9D8B030D-6E8A-4147-A177-3AD203B41FA5}">
                      <a16:colId xmlns:a16="http://schemas.microsoft.com/office/drawing/2014/main" val="2849146704"/>
                    </a:ext>
                  </a:extLst>
                </a:gridCol>
                <a:gridCol w="1768711">
                  <a:extLst>
                    <a:ext uri="{9D8B030D-6E8A-4147-A177-3AD203B41FA5}">
                      <a16:colId xmlns:a16="http://schemas.microsoft.com/office/drawing/2014/main" val="2657362249"/>
                    </a:ext>
                  </a:extLst>
                </a:gridCol>
              </a:tblGrid>
              <a:tr h="1080084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Ejemplo de suelo erosionado (dibujo)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¿Qué agente causó la erosión del suelo?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¿Cómo sucedió?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¿Qué efectos produjo?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510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8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12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05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4592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225</TotalTime>
  <Words>265</Words>
  <Application>Microsoft Office PowerPoint</Application>
  <PresentationFormat>Panorámica</PresentationFormat>
  <Paragraphs>38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Cambria</vt:lpstr>
      <vt:lpstr>Trebuchet MS</vt:lpstr>
      <vt:lpstr>Wingdings 3</vt:lpstr>
      <vt:lpstr>Faceta</vt:lpstr>
      <vt:lpstr>Las capas de la Tierra 6° básico  Ciencias Naturales   Retroalimentación 2   El suelo y sus características: Formación, erosión y protección.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12</cp:revision>
  <dcterms:created xsi:type="dcterms:W3CDTF">2023-03-15T20:22:15Z</dcterms:created>
  <dcterms:modified xsi:type="dcterms:W3CDTF">2024-05-02T14:58:32Z</dcterms:modified>
</cp:coreProperties>
</file>