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  <p:sldId id="258" r:id="rId3"/>
    <p:sldId id="280" r:id="rId4"/>
    <p:sldId id="271" r:id="rId5"/>
    <p:sldId id="284" r:id="rId6"/>
    <p:sldId id="285" r:id="rId7"/>
    <p:sldId id="286" r:id="rId8"/>
    <p:sldId id="287" r:id="rId9"/>
    <p:sldId id="278" r:id="rId10"/>
    <p:sldId id="272" r:id="rId11"/>
    <p:sldId id="282" r:id="rId12"/>
    <p:sldId id="283" r:id="rId13"/>
    <p:sldId id="27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571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6580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9271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7749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1258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8102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3645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035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409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5939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1882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7640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6695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7B5C31C7-7BB1-4775-9471-D9BD808BE64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2870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7B5C31C7-7BB1-4775-9471-D9BD808BE64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92875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B76827-3A10-A2E6-5A28-50D6EFAB25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Construcción 1</a:t>
            </a:r>
            <a:endParaRPr lang="es-CL" dirty="0"/>
          </a:p>
        </p:txBody>
      </p:sp>
      <p:sp>
        <p:nvSpPr>
          <p:cNvPr id="4" name="Hexágono 3">
            <a:extLst>
              <a:ext uri="{FF2B5EF4-FFF2-40B4-BE49-F238E27FC236}">
                <a16:creationId xmlns:a16="http://schemas.microsoft.com/office/drawing/2014/main" id="{09527307-5BA2-B44B-D72C-A15D2190CDF0}"/>
              </a:ext>
            </a:extLst>
          </p:cNvPr>
          <p:cNvSpPr/>
          <p:nvPr/>
        </p:nvSpPr>
        <p:spPr>
          <a:xfrm>
            <a:off x="8717872" y="315864"/>
            <a:ext cx="2938509" cy="1997476"/>
          </a:xfrm>
          <a:prstGeom prst="hexagon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Metodología ADAN:</a:t>
            </a:r>
          </a:p>
          <a:p>
            <a:pPr algn="ctr"/>
            <a:r>
              <a:rPr lang="es-MX" dirty="0"/>
              <a:t>Aprendizaje basado en proyectos</a:t>
            </a:r>
            <a:endParaRPr lang="es-CL" dirty="0"/>
          </a:p>
        </p:txBody>
      </p:sp>
      <p:sp>
        <p:nvSpPr>
          <p:cNvPr id="10" name="Subtítulo 2">
            <a:extLst>
              <a:ext uri="{FF2B5EF4-FFF2-40B4-BE49-F238E27FC236}">
                <a16:creationId xmlns:a16="http://schemas.microsoft.com/office/drawing/2014/main" id="{17FE9F98-304A-4B01-CFED-4867C943C7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1" y="5280846"/>
            <a:ext cx="10572000" cy="862501"/>
          </a:xfrm>
        </p:spPr>
        <p:txBody>
          <a:bodyPr>
            <a:normAutofit/>
          </a:bodyPr>
          <a:lstStyle/>
          <a:p>
            <a:r>
              <a:rPr lang="es-CL" dirty="0"/>
              <a:t>Electivo de Música: “</a:t>
            </a:r>
            <a:r>
              <a:rPr lang="es-MX" dirty="0"/>
              <a:t>Interpretación musical”</a:t>
            </a:r>
            <a:endParaRPr lang="es-CL" dirty="0"/>
          </a:p>
          <a:p>
            <a:r>
              <a:rPr lang="es-CL" dirty="0"/>
              <a:t>Profesor: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77852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</a:t>
            </a:r>
            <a:r>
              <a:rPr lang="es-CL" dirty="0" err="1"/>
              <a:t>eámos</a:t>
            </a:r>
            <a:r>
              <a:rPr lang="es-CL" dirty="0"/>
              <a:t> y analicemos los objetivos de esta asignatura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C68240D-A447-C410-972A-9E8B405FFE74}"/>
              </a:ext>
            </a:extLst>
          </p:cNvPr>
          <p:cNvSpPr txBox="1"/>
          <p:nvPr/>
        </p:nvSpPr>
        <p:spPr>
          <a:xfrm>
            <a:off x="148915" y="2179447"/>
            <a:ext cx="40857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2.- Ahora decidamos:</a:t>
            </a:r>
          </a:p>
          <a:p>
            <a:r>
              <a:rPr lang="es-MX" dirty="0"/>
              <a:t>¿Cuáles objetivos les interesa trabajar?</a:t>
            </a:r>
          </a:p>
          <a:p>
            <a:r>
              <a:rPr lang="es-MX" dirty="0"/>
              <a:t>¿Cómo quieren trabajarlos?</a:t>
            </a:r>
          </a:p>
          <a:p>
            <a:r>
              <a:rPr lang="es-MX" dirty="0"/>
              <a:t>¿De qué manera podemos saber que estos objetivos se van logrando?</a:t>
            </a:r>
          </a:p>
          <a:p>
            <a:endParaRPr lang="es-CL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A593A90-EA27-E3CD-D89F-F8B06E7417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2757" y="1306030"/>
            <a:ext cx="5547569" cy="5365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36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1864310" y="177553"/>
            <a:ext cx="8806649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La decisión de los objetivos es principalmente de ustedes, estudiantes</a:t>
            </a:r>
            <a:endParaRPr lang="es-CL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E467587-03FD-2F1B-2265-AE52730C1C0C}"/>
              </a:ext>
            </a:extLst>
          </p:cNvPr>
          <p:cNvSpPr txBox="1"/>
          <p:nvPr/>
        </p:nvSpPr>
        <p:spPr>
          <a:xfrm>
            <a:off x="148915" y="2179447"/>
            <a:ext cx="40857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3.- Tomemos apuntes</a:t>
            </a:r>
          </a:p>
          <a:p>
            <a:endParaRPr lang="es-MX" dirty="0"/>
          </a:p>
          <a:p>
            <a:r>
              <a:rPr lang="es-MX" dirty="0"/>
              <a:t>¿Cuál decidirán? 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08711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1864310" y="177553"/>
            <a:ext cx="8806649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La decisión de los objetivos es principalmente de ustedes, estudiantes</a:t>
            </a:r>
            <a:endParaRPr lang="es-CL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E467587-03FD-2F1B-2265-AE52730C1C0C}"/>
              </a:ext>
            </a:extLst>
          </p:cNvPr>
          <p:cNvSpPr txBox="1"/>
          <p:nvPr/>
        </p:nvSpPr>
        <p:spPr>
          <a:xfrm>
            <a:off x="148915" y="2179447"/>
            <a:ext cx="40857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3.- Tomemos apuntes</a:t>
            </a:r>
          </a:p>
          <a:p>
            <a:endParaRPr lang="es-MX" dirty="0"/>
          </a:p>
          <a:p>
            <a:r>
              <a:rPr lang="es-MX" dirty="0"/>
              <a:t>¿Cuál decidirán? </a:t>
            </a:r>
          </a:p>
          <a:p>
            <a:endParaRPr lang="es-CL" dirty="0"/>
          </a:p>
        </p:txBody>
      </p:sp>
      <p:sp>
        <p:nvSpPr>
          <p:cNvPr id="2" name="Diagrama de flujo: almacenamiento de acceso secuencial 1">
            <a:extLst>
              <a:ext uri="{FF2B5EF4-FFF2-40B4-BE49-F238E27FC236}">
                <a16:creationId xmlns:a16="http://schemas.microsoft.com/office/drawing/2014/main" id="{A41A5266-45E3-BAF8-9F6E-3F254ACF836E}"/>
              </a:ext>
            </a:extLst>
          </p:cNvPr>
          <p:cNvSpPr/>
          <p:nvPr/>
        </p:nvSpPr>
        <p:spPr>
          <a:xfrm>
            <a:off x="8069802" y="2485748"/>
            <a:ext cx="3382393" cy="1535837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bg1"/>
                </a:solidFill>
              </a:rPr>
              <a:t>¿Y cómo podríamos lograr este objetivo?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1C18A479-897B-7224-6309-13CC7FCD62D7}"/>
              </a:ext>
            </a:extLst>
          </p:cNvPr>
          <p:cNvSpPr/>
          <p:nvPr/>
        </p:nvSpPr>
        <p:spPr>
          <a:xfrm>
            <a:off x="1695635" y="4944862"/>
            <a:ext cx="8513685" cy="13316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bg1"/>
                </a:solidFill>
              </a:rPr>
              <a:t>Por qué estos temas, este objetivo y este desarrollo son tan importantes</a:t>
            </a:r>
            <a:endParaRPr lang="es-C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6255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1864310" y="177553"/>
            <a:ext cx="8806649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La necesidad</a:t>
            </a:r>
            <a:endParaRPr lang="es-CL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E467587-03FD-2F1B-2265-AE52730C1C0C}"/>
              </a:ext>
            </a:extLst>
          </p:cNvPr>
          <p:cNvSpPr txBox="1"/>
          <p:nvPr/>
        </p:nvSpPr>
        <p:spPr>
          <a:xfrm>
            <a:off x="148915" y="2179447"/>
            <a:ext cx="1148971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4.- Ya habiendo decidido el o los objetivos, ahora, a trabajar en parejas: </a:t>
            </a:r>
          </a:p>
          <a:p>
            <a:endParaRPr lang="es-MX" dirty="0"/>
          </a:p>
          <a:p>
            <a:pPr marL="285750" indent="-285750">
              <a:buFontTx/>
              <a:buChar char="-"/>
            </a:pPr>
            <a:r>
              <a:rPr lang="es-MX" dirty="0"/>
              <a:t>Determina dos necesidades que se vinculen con este objetivo</a:t>
            </a:r>
          </a:p>
          <a:p>
            <a:endParaRPr lang="es-MX" dirty="0"/>
          </a:p>
          <a:p>
            <a:pPr marL="285750" indent="-285750">
              <a:buFontTx/>
              <a:buChar char="-"/>
            </a:pPr>
            <a:r>
              <a:rPr lang="es-MX" dirty="0"/>
              <a:t>Inventa y escribe un contexto real (espacio físico, personas, lugares, tiempos, etc.) donde se comprenda cada una de las necesidades. Pueden existir dos contextos o uno en específico</a:t>
            </a:r>
          </a:p>
          <a:p>
            <a:endParaRPr lang="es-MX" dirty="0"/>
          </a:p>
          <a:p>
            <a:pPr marL="285750" indent="-285750">
              <a:buFontTx/>
              <a:buChar char="-"/>
            </a:pPr>
            <a:r>
              <a:rPr lang="es-MX" dirty="0"/>
              <a:t> La próxima clase, leeremos las necesidades, los contextos y definiremos cuáles son los objetivos que finalmente trabajaremos este año escolar.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17268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Primero conozcámonos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80550373-DA3C-83DD-C513-BCFF3BA0349F}"/>
              </a:ext>
            </a:extLst>
          </p:cNvPr>
          <p:cNvSpPr txBox="1"/>
          <p:nvPr/>
        </p:nvSpPr>
        <p:spPr>
          <a:xfrm rot="20857075">
            <a:off x="733526" y="2676678"/>
            <a:ext cx="1827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¿Quién soy?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A7CD9FAA-313D-E1EF-03A2-77F275DAD392}"/>
              </a:ext>
            </a:extLst>
          </p:cNvPr>
          <p:cNvSpPr txBox="1"/>
          <p:nvPr/>
        </p:nvSpPr>
        <p:spPr>
          <a:xfrm rot="1014297">
            <a:off x="3997133" y="2827655"/>
            <a:ext cx="3683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Yo escogí ser profesor porque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DA77CE7-8C87-BE89-D4DE-AD6FED362D7B}"/>
              </a:ext>
            </a:extLst>
          </p:cNvPr>
          <p:cNvSpPr txBox="1"/>
          <p:nvPr/>
        </p:nvSpPr>
        <p:spPr>
          <a:xfrm rot="20857961">
            <a:off x="7475122" y="3539846"/>
            <a:ext cx="4274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L</a:t>
            </a:r>
            <a:r>
              <a:rPr lang="es-CL" dirty="0"/>
              <a:t>o bueno de ser estudiantes es que </a:t>
            </a:r>
          </a:p>
        </p:txBody>
      </p:sp>
    </p:spTree>
    <p:extLst>
      <p:ext uri="{BB962C8B-B14F-4D97-AF65-F5344CB8AC3E}">
        <p14:creationId xmlns:p14="http://schemas.microsoft.com/office/powerpoint/2010/main" val="1103808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Primero conozcámonos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E467587-03FD-2F1B-2265-AE52730C1C0C}"/>
              </a:ext>
            </a:extLst>
          </p:cNvPr>
          <p:cNvSpPr txBox="1"/>
          <p:nvPr/>
        </p:nvSpPr>
        <p:spPr>
          <a:xfrm>
            <a:off x="6868357" y="5248587"/>
            <a:ext cx="4274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Me gusta esta asignatura porque</a:t>
            </a:r>
            <a:endParaRPr lang="es-CL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4FF932A-9DD4-4BFD-E5C8-10E1F31D30A9}"/>
              </a:ext>
            </a:extLst>
          </p:cNvPr>
          <p:cNvSpPr txBox="1"/>
          <p:nvPr/>
        </p:nvSpPr>
        <p:spPr>
          <a:xfrm rot="1290282">
            <a:off x="255447" y="4876598"/>
            <a:ext cx="4865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Es muy importante la evaluación, ya que</a:t>
            </a:r>
            <a:endParaRPr lang="es-CL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A5B56F7-9B79-89FB-CCE4-3EBF3C325784}"/>
              </a:ext>
            </a:extLst>
          </p:cNvPr>
          <p:cNvSpPr txBox="1"/>
          <p:nvPr/>
        </p:nvSpPr>
        <p:spPr>
          <a:xfrm>
            <a:off x="2579720" y="4048824"/>
            <a:ext cx="4100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En esta asignatura revisaremos</a:t>
            </a:r>
          </a:p>
        </p:txBody>
      </p:sp>
    </p:spTree>
    <p:extLst>
      <p:ext uri="{BB962C8B-B14F-4D97-AF65-F5344CB8AC3E}">
        <p14:creationId xmlns:p14="http://schemas.microsoft.com/office/powerpoint/2010/main" val="2280207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</a:t>
            </a:r>
            <a:r>
              <a:rPr lang="es-CL" dirty="0" err="1"/>
              <a:t>eámos</a:t>
            </a:r>
            <a:r>
              <a:rPr lang="es-CL" dirty="0"/>
              <a:t> y analicemos los objetivos de esta asignatura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C4B864DB-8569-3405-FA75-EB54F742D1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2757" y="1306030"/>
            <a:ext cx="5547569" cy="5365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722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9CF893-B385-4AF2-BCAC-72E72D15E8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1343A84A-5FD2-D344-01C8-7A2807C875BE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</a:t>
            </a:r>
            <a:r>
              <a:rPr lang="es-CL" dirty="0" err="1"/>
              <a:t>eámos</a:t>
            </a:r>
            <a:r>
              <a:rPr lang="es-CL" dirty="0"/>
              <a:t> y analicemos los objetivos de esta asignatura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AD82DBCE-C449-3983-1B06-232797E03641}"/>
              </a:ext>
            </a:extLst>
          </p:cNvPr>
          <p:cNvSpPr txBox="1"/>
          <p:nvPr/>
        </p:nvSpPr>
        <p:spPr>
          <a:xfrm>
            <a:off x="148915" y="5194241"/>
            <a:ext cx="41071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Es muy importante que se comprenda que no deben abarcarse todos los objetivos, pero sí deben abarcarse </a:t>
            </a:r>
            <a:r>
              <a:rPr lang="es-MX" u="sng" dirty="0"/>
              <a:t>solamente</a:t>
            </a:r>
            <a:r>
              <a:rPr lang="es-MX" dirty="0"/>
              <a:t> estos o algunos de estos.</a:t>
            </a:r>
            <a:endParaRPr lang="es-CL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49AF82AB-2D8D-90A0-9B07-0C040D5D40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2757" y="1306030"/>
            <a:ext cx="5547569" cy="5365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37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EC1154-5419-C9B5-2A40-B4C91AA08D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F7740A72-B79F-B92B-3C8D-73682C8B50BA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</a:t>
            </a:r>
            <a:r>
              <a:rPr lang="es-CL" dirty="0" err="1"/>
              <a:t>eámos</a:t>
            </a:r>
            <a:r>
              <a:rPr lang="es-CL" dirty="0"/>
              <a:t> y analicemos los objetivos de esta asignatura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8C055B0-7C00-CB1E-AE6B-47EBC0BDC369}"/>
              </a:ext>
            </a:extLst>
          </p:cNvPr>
          <p:cNvSpPr txBox="1"/>
          <p:nvPr/>
        </p:nvSpPr>
        <p:spPr>
          <a:xfrm>
            <a:off x="148915" y="5194241"/>
            <a:ext cx="41071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Es muy importante que se comprenda que no deben abarcarse todos los objetivos, pero sí deben abarcarse </a:t>
            </a:r>
            <a:r>
              <a:rPr lang="es-MX" u="sng" dirty="0"/>
              <a:t>solamente</a:t>
            </a:r>
            <a:r>
              <a:rPr lang="es-MX" dirty="0"/>
              <a:t> estos o algunos de estos.</a:t>
            </a:r>
            <a:endParaRPr lang="es-CL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103838B-CAAF-65D0-C1A7-566A8C1FE1DE}"/>
              </a:ext>
            </a:extLst>
          </p:cNvPr>
          <p:cNvSpPr txBox="1"/>
          <p:nvPr/>
        </p:nvSpPr>
        <p:spPr>
          <a:xfrm>
            <a:off x="148915" y="2055160"/>
            <a:ext cx="40857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1.- Discutamos:</a:t>
            </a:r>
          </a:p>
          <a:p>
            <a:r>
              <a:rPr lang="es-MX" dirty="0"/>
              <a:t>¿Se tienen claro? </a:t>
            </a:r>
          </a:p>
          <a:p>
            <a:r>
              <a:rPr lang="es-MX" dirty="0"/>
              <a:t>¿Podrían explicarme cuáles son los contenidos que trabajaremos?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D7EBBF3A-5606-5313-8E99-AC9035D846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2757" y="1306030"/>
            <a:ext cx="5547569" cy="5365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636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E9AE22-2615-89A1-B537-4AA6293892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F37EC1CB-D157-47DB-6204-B7C83B1781B3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</a:t>
            </a:r>
            <a:r>
              <a:rPr lang="es-CL" dirty="0" err="1"/>
              <a:t>eámos</a:t>
            </a:r>
            <a:r>
              <a:rPr lang="es-CL" dirty="0"/>
              <a:t> y analicemos los objetivos de esta asignatura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962CFCC-EB0F-A4C1-6B68-00279492F076}"/>
              </a:ext>
            </a:extLst>
          </p:cNvPr>
          <p:cNvSpPr txBox="1"/>
          <p:nvPr/>
        </p:nvSpPr>
        <p:spPr>
          <a:xfrm>
            <a:off x="148915" y="5194241"/>
            <a:ext cx="41071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Es muy importante que se comprenda que no deben abarcarse todos los objetivos, pero sí deben abarcarse </a:t>
            </a:r>
            <a:r>
              <a:rPr lang="es-MX" u="sng" dirty="0"/>
              <a:t>solamente</a:t>
            </a:r>
            <a:r>
              <a:rPr lang="es-MX" dirty="0"/>
              <a:t> estos o algunos de estos.</a:t>
            </a:r>
            <a:endParaRPr lang="es-CL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6DB6749-14E2-0D2D-E835-393179E63CAA}"/>
              </a:ext>
            </a:extLst>
          </p:cNvPr>
          <p:cNvSpPr txBox="1"/>
          <p:nvPr/>
        </p:nvSpPr>
        <p:spPr>
          <a:xfrm>
            <a:off x="148915" y="2055160"/>
            <a:ext cx="40857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1.- Discutamos:</a:t>
            </a:r>
          </a:p>
          <a:p>
            <a:r>
              <a:rPr lang="es-MX" dirty="0"/>
              <a:t>¿Se tienen claro? </a:t>
            </a:r>
          </a:p>
          <a:p>
            <a:r>
              <a:rPr lang="es-MX" dirty="0"/>
              <a:t>¿Podrían explicarme cuáles son los contenidos que trabajaremos?</a:t>
            </a:r>
          </a:p>
          <a:p>
            <a:r>
              <a:rPr lang="es-MX" dirty="0"/>
              <a:t>¿Cuáles me gustan más y porqué?</a:t>
            </a:r>
          </a:p>
          <a:p>
            <a:r>
              <a:rPr lang="es-MX" dirty="0"/>
              <a:t>¿Qué implica abarcar estos objetivos?</a:t>
            </a:r>
            <a:endParaRPr lang="es-CL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22B997F1-A458-F2A8-47F8-D7C9BDBAE6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2757" y="1306030"/>
            <a:ext cx="5547569" cy="5365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80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969406-AE07-22FE-68B0-B56054560C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DFDB934E-B6BC-185F-D99B-A714807EEEC6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</a:t>
            </a:r>
            <a:r>
              <a:rPr lang="es-CL" dirty="0" err="1"/>
              <a:t>eámos</a:t>
            </a:r>
            <a:r>
              <a:rPr lang="es-CL" dirty="0"/>
              <a:t> y analicemos los objetivos de esta asignatura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1A9C5AEF-84AD-09FA-E71F-EAEB814DC15E}"/>
              </a:ext>
            </a:extLst>
          </p:cNvPr>
          <p:cNvSpPr txBox="1"/>
          <p:nvPr/>
        </p:nvSpPr>
        <p:spPr>
          <a:xfrm>
            <a:off x="148915" y="2179447"/>
            <a:ext cx="40857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2.- Ahora decidamos:</a:t>
            </a:r>
          </a:p>
          <a:p>
            <a:r>
              <a:rPr lang="es-MX" dirty="0"/>
              <a:t>¿Cuáles objetivos les interesa trabajar?</a:t>
            </a:r>
          </a:p>
          <a:p>
            <a:endParaRPr lang="es-CL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1D75AD0E-0240-0E6B-B9D0-B66BDF2369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2757" y="1306030"/>
            <a:ext cx="5547569" cy="5365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254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</a:t>
            </a:r>
            <a:r>
              <a:rPr lang="es-CL" dirty="0" err="1"/>
              <a:t>eámos</a:t>
            </a:r>
            <a:r>
              <a:rPr lang="es-CL" dirty="0"/>
              <a:t> y analicemos los objetivos de esta asignatura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E467587-03FD-2F1B-2265-AE52730C1C0C}"/>
              </a:ext>
            </a:extLst>
          </p:cNvPr>
          <p:cNvSpPr txBox="1"/>
          <p:nvPr/>
        </p:nvSpPr>
        <p:spPr>
          <a:xfrm>
            <a:off x="148915" y="2179447"/>
            <a:ext cx="40857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2.- Ahora decidamos:</a:t>
            </a:r>
          </a:p>
          <a:p>
            <a:r>
              <a:rPr lang="es-MX" dirty="0"/>
              <a:t>¿Cuáles objetivos les interesa trabajar?</a:t>
            </a:r>
          </a:p>
          <a:p>
            <a:r>
              <a:rPr lang="es-MX" dirty="0"/>
              <a:t>¿Cómo quieren trabajarlos?</a:t>
            </a:r>
          </a:p>
          <a:p>
            <a:endParaRPr lang="es-CL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93698BD5-4781-33D5-CA67-6C56C51343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2757" y="1306030"/>
            <a:ext cx="5547569" cy="5365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4877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Azul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Ci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TM03457503[[fn=Citable]]</Template>
  <TotalTime>322</TotalTime>
  <Words>453</Words>
  <Application>Microsoft Office PowerPoint</Application>
  <PresentationFormat>Panorámica</PresentationFormat>
  <Paragraphs>58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6" baseType="lpstr">
      <vt:lpstr>Century Gothic</vt:lpstr>
      <vt:lpstr>Wingdings 2</vt:lpstr>
      <vt:lpstr>Citable</vt:lpstr>
      <vt:lpstr>Construcción 1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7</dc:title>
  <dc:creator>cuentaprueba4432@gmail.com</dc:creator>
  <cp:lastModifiedBy>pablo espinosa perez</cp:lastModifiedBy>
  <cp:revision>36</cp:revision>
  <dcterms:created xsi:type="dcterms:W3CDTF">2022-05-31T03:06:10Z</dcterms:created>
  <dcterms:modified xsi:type="dcterms:W3CDTF">2024-03-11T12:09:30Z</dcterms:modified>
</cp:coreProperties>
</file>