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55C2E-D5C0-4090-AF2A-48BC52A5B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A60C38-E58D-4B31-AFA0-5C75F2CEF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A6C78-A1AD-4000-8B97-36347556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E842DE-B384-4051-A861-3E61BE1C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932EEB-56A9-4084-B018-A0591E08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0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06F82-13A7-415F-ADA1-244F71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669D78-4113-4977-A0D5-8C1A10CE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8C22C-3971-46D0-8D76-E18B2A2F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22DD7-B297-4E8F-8FEE-3B6EDF12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1D84B-1CEA-49FC-AB10-727DDDA1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77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439283-7C98-46C3-9DCB-F49C4F719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D8E3F5-E354-45DD-B444-A262B039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F65B9-97D5-42B9-8FF7-1C1A58AF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7E6A58-B1AC-4485-8045-C089888B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8DA72-C234-4062-8D89-8A122E25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F553A-7296-45C1-B91A-412EFCE9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6CB75-AD5E-47E6-9274-56246B707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1D137C-9F5B-4038-99B7-95B54D90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A9D53A-0076-45C3-A0F2-0747CBF2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19D5D0-A1A5-42A7-82BF-BCD95916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85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D73A5-928E-474C-B4AD-DEA17E48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A1BCA4-7E2D-4A5C-AAFF-C814EB865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89A20B-C5E2-40D1-B4A8-7F94D9AB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AE8602-7AE6-4C58-A3D0-C9185861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A30C1D-7B82-4D0D-9B5B-0CB8398D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1886-0753-4BA3-936F-FB17833A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49F68-DAE8-43BA-BAF5-D0F0F3FFB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934131-0BFF-46B7-B472-0DE0D3084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21508-4A8B-465F-BD93-5FE4C226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F0EFA-123C-4413-B75F-72E5C361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AB9D48-3F7E-4F20-B4C8-DF1D189C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6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A42F9-5F58-4AD1-AC66-0BD36065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A0211-554D-49B1-B26F-DFECD9A4D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776653-43AD-4D40-9784-5D027FB39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5D0299-3CEE-4AA2-82B8-FE0D7C47C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D05499-FEDE-4525-ABF3-070503B5C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B11912-4CC4-45DF-BA24-3F62A18D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085ED4-8EB4-4DBE-A93C-66B1B536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5D2073-B1CE-4854-8767-CE783796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20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BA8C2-BE2F-4BC6-B0EA-B0F54D0D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3643A3-82F5-4B59-A4F4-6F72471D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CC844C-9F7B-4CD5-BBA1-939CED6B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571AE9-95B6-41D0-8010-56964952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771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DB5B95-233D-4BE8-BEC8-86F35DDC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BDEDF9-AE9D-4C08-93EC-EE8E68E8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856905-F234-4AE6-BBD3-A7EAABA0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6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2E2A8-049F-4CE8-9845-E7F4A7E8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3AC87-2BA5-4855-B228-EBC517BD8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035E5B-F9D1-4302-BF36-FDA9288F9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9A3FAD-A931-4673-A2B1-38BCB4A6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8A95D1-1A5A-46DF-911B-7D5F58E5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665289-589E-4F1B-992F-F2139D83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631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EBCF8-560A-4CCF-8223-A7B37B7D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EE59EB-7EF5-40FC-AB19-33442649E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C9E534-3F20-4CA1-BFD5-7F718800F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923F7D-D0B6-4960-BA69-D31306CE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58335-BB29-4822-8A37-E9EF505D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241B60-19ED-45A2-8DD1-5E874455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99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D7CD05-8B75-4DD6-AD49-C68B953D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163258-92B4-4E45-A790-556C49CE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DF177A-D28D-4507-B93A-ED3D86FF2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8F93F-7596-474F-ADB1-42D709DB70C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BD99C-C982-467E-A2AD-E7F03297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68260-E2C9-4717-ADAC-77CDC9B82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7C61-A7BE-4B73-A1E6-97879BA9B6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95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6C4FF-0446-4CCC-BE11-4421BE84E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0835"/>
            <a:ext cx="9144000" cy="1469128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Cambria" panose="02040503050406030204" pitchFamily="18" charset="0"/>
                <a:ea typeface="Cambria" panose="02040503050406030204" pitchFamily="18" charset="0"/>
              </a:rPr>
              <a:t>Reading Nº3</a:t>
            </a:r>
            <a:br>
              <a:rPr lang="en-US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u="sng" dirty="0">
                <a:latin typeface="Cambria" panose="02040503050406030204" pitchFamily="18" charset="0"/>
                <a:ea typeface="Cambria" panose="02040503050406030204" pitchFamily="18" charset="0"/>
              </a:rPr>
              <a:t>Simple Present Tense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B57EF9-AF8D-451F-BF96-8044198EF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Objetive: Conocer el tiempo gramatical presente simple a través de frases rutinarias. </a:t>
            </a:r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5C8652A-1EC6-95F2-A579-C5A64BB50AED}"/>
              </a:ext>
            </a:extLst>
          </p:cNvPr>
          <p:cNvGrpSpPr>
            <a:grpSpLocks/>
          </p:cNvGrpSpPr>
          <p:nvPr/>
        </p:nvGrpSpPr>
        <p:grpSpPr bwMode="auto">
          <a:xfrm>
            <a:off x="215258" y="168727"/>
            <a:ext cx="12718797" cy="1498868"/>
            <a:chOff x="-268" y="314"/>
            <a:chExt cx="11963" cy="758"/>
          </a:xfrm>
        </p:grpSpPr>
        <p:sp>
          <p:nvSpPr>
            <p:cNvPr id="5" name="Cuadro de texto 2">
              <a:extLst>
                <a:ext uri="{FF2B5EF4-FFF2-40B4-BE49-F238E27FC236}">
                  <a16:creationId xmlns:a16="http://schemas.microsoft.com/office/drawing/2014/main" id="{FFCE53E2-C8F3-1A8C-5B55-2DE0BC027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" y="314"/>
              <a:ext cx="312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1000"/>
                </a:spcAft>
                <a:tabLst>
                  <a:tab pos="2700020" algn="ctr"/>
                  <a:tab pos="5400040" algn="r"/>
                </a:tabLst>
              </a:pPr>
              <a:r>
                <a:rPr lang="en-US" sz="1400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Subject: English  </a:t>
              </a:r>
              <a:endParaRPr lang="es-C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  <a:tabLst>
                  <a:tab pos="2700020" algn="ctr"/>
                  <a:tab pos="5400040" algn="r"/>
                </a:tabLst>
              </a:pPr>
              <a:r>
                <a:rPr lang="en-US" sz="1400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Miss Catherin Basoalto </a:t>
              </a:r>
              <a:endParaRPr lang="es-C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  <a:tabLst>
                  <a:tab pos="2700020" algn="ctr"/>
                  <a:tab pos="5400040" algn="r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sz="1400" baseline="30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Grade </a:t>
              </a:r>
              <a:endParaRPr lang="es-C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s-CL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0 Imagen">
              <a:extLst>
                <a:ext uri="{FF2B5EF4-FFF2-40B4-BE49-F238E27FC236}">
                  <a16:creationId xmlns:a16="http://schemas.microsoft.com/office/drawing/2014/main" id="{29F9DB82-F691-A452-4B80-3B8DAEC5D6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" y="559"/>
              <a:ext cx="39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Cuadro de texto 2">
              <a:extLst>
                <a:ext uri="{FF2B5EF4-FFF2-40B4-BE49-F238E27FC236}">
                  <a16:creationId xmlns:a16="http://schemas.microsoft.com/office/drawing/2014/main" id="{8663DEBA-4CD3-59FF-9F01-F0EF43AC3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68" y="322"/>
              <a:ext cx="585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Colegio Particular Subvencionado “Sao Paulo”</a:t>
              </a:r>
              <a:endParaRPr lang="es-C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Placilla 333, Estación Central</a:t>
              </a:r>
              <a:endParaRPr lang="es-C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  <a:tabLst>
                  <a:tab pos="2700020" algn="ctr"/>
                  <a:tab pos="5400040" algn="r"/>
                </a:tabLst>
              </a:pPr>
              <a:r>
                <a:rPr lang="es-CL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Unidad Técnico Pedagógica</a:t>
              </a:r>
              <a:endParaRPr lang="es-C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3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042F2-650B-4037-9675-12B46392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 _____ (not/live) in a big house.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836ABD-0976-43BF-9E27-6029C30E2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Don´t</a:t>
            </a:r>
            <a:r>
              <a:rPr lang="es-CL" dirty="0"/>
              <a:t> </a:t>
            </a:r>
            <a:r>
              <a:rPr lang="es-CL" dirty="0" err="1"/>
              <a:t>live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Do </a:t>
            </a:r>
            <a:r>
              <a:rPr lang="es-CL" dirty="0" err="1"/>
              <a:t>not</a:t>
            </a:r>
            <a:r>
              <a:rPr lang="es-CL" dirty="0"/>
              <a:t> </a:t>
            </a:r>
            <a:r>
              <a:rPr lang="es-CL" dirty="0" err="1"/>
              <a:t>lived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Do </a:t>
            </a:r>
            <a:r>
              <a:rPr lang="es-CL" dirty="0" err="1"/>
              <a:t>not</a:t>
            </a:r>
            <a:r>
              <a:rPr lang="es-CL" dirty="0"/>
              <a:t> </a:t>
            </a:r>
            <a:r>
              <a:rPr lang="es-CL" dirty="0" err="1"/>
              <a:t>lives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815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424CC-5ADF-49AD-AEE8-32C3354C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Valerie _____ (study) English at university.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D6D9A1-EC68-4868-A56D-E47C2BF2D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Study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Studies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Studys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7886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C3B2F-84D9-46C5-89B7-9BEA4FCC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 he _____ (want) to eat?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41C184-3297-4009-8F42-C6D50113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/>
              <a:t>Do / </a:t>
            </a:r>
            <a:r>
              <a:rPr lang="es-CL" dirty="0" err="1"/>
              <a:t>wanties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Do / </a:t>
            </a:r>
            <a:r>
              <a:rPr lang="es-CL" dirty="0" err="1"/>
              <a:t>want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Does</a:t>
            </a:r>
            <a:r>
              <a:rPr lang="es-CL" dirty="0"/>
              <a:t> / </a:t>
            </a:r>
            <a:r>
              <a:rPr lang="es-CL" dirty="0" err="1"/>
              <a:t>want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83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DEB8D-7051-4BB7-A60A-8F4A756D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Samantha _____ ( play) tennis twice a week.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2B30F-2554-4614-8616-5B2CF893A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Plays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Playies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Play </a:t>
            </a:r>
          </a:p>
        </p:txBody>
      </p:sp>
    </p:spTree>
    <p:extLst>
      <p:ext uri="{BB962C8B-B14F-4D97-AF65-F5344CB8AC3E}">
        <p14:creationId xmlns:p14="http://schemas.microsoft.com/office/powerpoint/2010/main" val="3186248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6C547-7A53-4CC4-9D88-55E199BFC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991" y="3572151"/>
            <a:ext cx="10515600" cy="1325563"/>
          </a:xfrm>
        </p:spPr>
        <p:txBody>
          <a:bodyPr/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s-ES" dirty="0"/>
              <a:t>En tu cuaderno escribe 10 frases con el uso del tiempo gramatical presente simple.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C6225B-D192-46E7-9C9C-37DC9B4CE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/ morning / drinks / She / coffee / usually / the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5332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1E216-B3B5-D622-8C19-99F79F41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DE0FB8-307F-9690-B2E0-17A22BAA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85F6E9C-15A3-62EE-46D6-5D299EE8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0" y="365125"/>
            <a:ext cx="10187609" cy="636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8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D7774-D993-44CD-ABB2-C7AB2549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sometimes ____ (go) to work by car.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785FF-675F-4775-B001-864D0203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Went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Goes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Go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6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4139D-70EA-47A3-909B-3B93D099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 ___________(work) in a hospital.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07F1F6-410D-4B58-A7AC-835909E0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Worked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Works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Workied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552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BEBA1-F75B-4507-AFFF-18ADFB00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_____ you _____ (like) fish?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D22158-F73B-4CA3-930D-0AFD974F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/>
              <a:t>Do / </a:t>
            </a:r>
            <a:r>
              <a:rPr lang="es-CL" dirty="0" err="1"/>
              <a:t>liked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Do / </a:t>
            </a:r>
            <a:r>
              <a:rPr lang="es-CL" dirty="0" err="1"/>
              <a:t>like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Does</a:t>
            </a:r>
            <a:r>
              <a:rPr lang="es-CL" dirty="0"/>
              <a:t> / </a:t>
            </a:r>
            <a:r>
              <a:rPr lang="es-CL" dirty="0" err="1"/>
              <a:t>like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016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9E606-381A-4965-9563-EB5A513B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She _____ (not/teach) English.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56CEE5-0AF4-496D-B754-6A1C4E94B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err="1"/>
              <a:t>Did</a:t>
            </a:r>
            <a:r>
              <a:rPr lang="es-CL" dirty="0"/>
              <a:t> </a:t>
            </a:r>
            <a:r>
              <a:rPr lang="es-CL" dirty="0" err="1"/>
              <a:t>not</a:t>
            </a:r>
            <a:r>
              <a:rPr lang="es-CL" dirty="0"/>
              <a:t> </a:t>
            </a:r>
            <a:r>
              <a:rPr lang="es-CL" dirty="0" err="1"/>
              <a:t>teached</a:t>
            </a:r>
            <a:endParaRPr lang="es-CL" dirty="0"/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Don´t</a:t>
            </a:r>
            <a:r>
              <a:rPr lang="es-CL" dirty="0"/>
              <a:t> </a:t>
            </a:r>
            <a:r>
              <a:rPr lang="es-CL" dirty="0" err="1"/>
              <a:t>teaches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Doesn´t</a:t>
            </a:r>
            <a:r>
              <a:rPr lang="es-CL" dirty="0"/>
              <a:t> </a:t>
            </a:r>
            <a:r>
              <a:rPr lang="es-CL" dirty="0" err="1"/>
              <a:t>teach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805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AD71F-848E-496E-831A-DD3B5E9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Matthew never _____ (watch) television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17B83-27C4-437A-AFA4-1E86694A8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Watches</a:t>
            </a:r>
            <a:r>
              <a:rPr lang="es-CL" sz="4000" dirty="0"/>
              <a:t> </a:t>
            </a:r>
          </a:p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Watched</a:t>
            </a:r>
            <a:r>
              <a:rPr lang="es-CL" sz="4000" dirty="0"/>
              <a:t> </a:t>
            </a:r>
          </a:p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Whatch</a:t>
            </a:r>
            <a:r>
              <a:rPr lang="es-CL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16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F58A0-721A-4CDB-9745-D0FB0340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_____ she _____ (play) football?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81BC3F-1B3E-4472-86CA-86521FD0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Does</a:t>
            </a:r>
            <a:r>
              <a:rPr lang="es-CL" sz="4000" dirty="0"/>
              <a:t> / </a:t>
            </a:r>
            <a:r>
              <a:rPr lang="es-CL" sz="4000" dirty="0" err="1"/>
              <a:t>play</a:t>
            </a:r>
            <a:r>
              <a:rPr lang="es-CL" sz="4000" dirty="0"/>
              <a:t> </a:t>
            </a:r>
          </a:p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Does</a:t>
            </a:r>
            <a:r>
              <a:rPr lang="es-CL" sz="4000" dirty="0"/>
              <a:t> / </a:t>
            </a:r>
            <a:r>
              <a:rPr lang="es-CL" sz="4000" dirty="0" err="1"/>
              <a:t>plays</a:t>
            </a:r>
            <a:r>
              <a:rPr lang="es-CL" sz="4000" dirty="0"/>
              <a:t> </a:t>
            </a:r>
          </a:p>
          <a:p>
            <a:pPr marL="742950" indent="-742950">
              <a:buFont typeface="+mj-lt"/>
              <a:buAutoNum type="alphaLcParenR"/>
            </a:pPr>
            <a:r>
              <a:rPr lang="es-CL" sz="4000" dirty="0" err="1"/>
              <a:t>Does</a:t>
            </a:r>
            <a:r>
              <a:rPr lang="es-CL" sz="4000" dirty="0"/>
              <a:t> / </a:t>
            </a:r>
            <a:r>
              <a:rPr lang="es-CL" sz="4000" dirty="0" err="1"/>
              <a:t>playies</a:t>
            </a:r>
            <a:r>
              <a:rPr lang="es-CL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26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74DA1-6A18-4061-8243-8921951F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always _____ (eat) dinner at 7 o'clock.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F88962-8B14-4B71-8AC6-F3D25703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/>
              <a:t>Do </a:t>
            </a:r>
            <a:r>
              <a:rPr lang="es-CL" dirty="0" err="1"/>
              <a:t>eat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Eat</a:t>
            </a:r>
            <a:r>
              <a:rPr lang="es-CL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err="1"/>
              <a:t>Eats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289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247</Words>
  <Application>Microsoft Office PowerPoint</Application>
  <PresentationFormat>Panorámica</PresentationFormat>
  <Paragraphs>57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Wingdings</vt:lpstr>
      <vt:lpstr>Tema de Office</vt:lpstr>
      <vt:lpstr>Reading Nº3 Simple Present Tense </vt:lpstr>
      <vt:lpstr>Presentación de PowerPoint</vt:lpstr>
      <vt:lpstr>I sometimes ____ (go) to work by car.</vt:lpstr>
      <vt:lpstr>Ben ___________(work) in a hospital.</vt:lpstr>
      <vt:lpstr>_____ you _____ (like) fish?</vt:lpstr>
      <vt:lpstr>She _____ (not/teach) English.</vt:lpstr>
      <vt:lpstr>Matthew never _____ (watch) television. </vt:lpstr>
      <vt:lpstr>_____ she _____ (play) football?</vt:lpstr>
      <vt:lpstr>They always _____ (eat) dinner at 7 o'clock.</vt:lpstr>
      <vt:lpstr>We _____ (not/live) in a big house.</vt:lpstr>
      <vt:lpstr>Valerie _____ (study) English at university. </vt:lpstr>
      <vt:lpstr>_____ he _____ (want) to eat?</vt:lpstr>
      <vt:lpstr>Samantha _____ ( play) tennis twice a week. </vt:lpstr>
      <vt:lpstr>En tu cuaderno escribe 10 frases con el uso del tiempo gramatical presente simple.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present simple</dc:title>
  <dc:creator>Catherin Basoalto</dc:creator>
  <cp:lastModifiedBy>pablo espinosa perez</cp:lastModifiedBy>
  <cp:revision>4</cp:revision>
  <dcterms:created xsi:type="dcterms:W3CDTF">2021-04-15T12:07:59Z</dcterms:created>
  <dcterms:modified xsi:type="dcterms:W3CDTF">2024-05-22T17:25:19Z</dcterms:modified>
</cp:coreProperties>
</file>