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555C2E-D5C0-4090-AF2A-48BC52A5B9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AA60C38-E58D-4B31-AFA0-5C75F2CEF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11A6C78-A1AD-4000-8B97-36347556D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93F-7596-474F-ADB1-42D709DB70C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E842DE-B384-4051-A861-3E61BE1CC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932EEB-56A9-4084-B018-A0591E087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7C61-A7BE-4B73-A1E6-97879BA9B6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1760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B06F82-13A7-415F-ADA1-244F71DC6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669D78-4113-4977-A0D5-8C1A10CEF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EB8C22C-3971-46D0-8D76-E18B2A2F1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93F-7596-474F-ADB1-42D709DB70C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822DD7-B297-4E8F-8FEE-3B6EDF127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61D84B-1CEA-49FC-AB10-727DDDA1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7C61-A7BE-4B73-A1E6-97879BA9B6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3770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2439283-7C98-46C3-9DCB-F49C4F7190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9D8E3F5-E354-45DD-B444-A262B0399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BF65B9-97D5-42B9-8FF7-1C1A58AF7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93F-7596-474F-ADB1-42D709DB70C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D7E6A58-B1AC-4485-8045-C089888BF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8F8DA72-C234-4062-8D89-8A122E25A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7C61-A7BE-4B73-A1E6-97879BA9B6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0686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2F553A-7296-45C1-B91A-412EFCE980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196CB75-AD5E-47E6-9274-56246B707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1D137C-9F5B-4038-99B7-95B54D90D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93F-7596-474F-ADB1-42D709DB70C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A9D53A-0076-45C3-A0F2-0747CBF24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19D5D0-A1A5-42A7-82BF-BCD959169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7C61-A7BE-4B73-A1E6-97879BA9B6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8530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D73A5-928E-474C-B4AD-DEA17E48C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CA1BCA4-7E2D-4A5C-AAFF-C814EB8659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E89A20B-C5E2-40D1-B4A8-7F94D9AB3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93F-7596-474F-ADB1-42D709DB70C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AE8602-7AE6-4C58-A3D0-C91858614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CA30C1D-7B82-4D0D-9B5B-0CB8398DB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7C61-A7BE-4B73-A1E6-97879BA9B6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467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431886-0753-4BA3-936F-FB17833AF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CB49F68-DAE8-43BA-BAF5-D0F0F3FFB6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6934131-0BFF-46B7-B472-0DE0D30844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A221508-4A8B-465F-BD93-5FE4C226A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93F-7596-474F-ADB1-42D709DB70C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AF0EFA-123C-4413-B75F-72E5C361D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AB9D48-3F7E-4F20-B4C8-DF1D189C8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7C61-A7BE-4B73-A1E6-97879BA9B6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361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0A42F9-5F58-4AD1-AC66-0BD360659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8A0211-554D-49B1-B26F-DFECD9A4D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0776653-43AD-4D40-9784-5D027FB39C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A5D0299-3CEE-4AA2-82B8-FE0D7C47C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FD05499-FEDE-4525-ABF3-070503B5CC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7B11912-4CC4-45DF-BA24-3F62A18D7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93F-7596-474F-ADB1-42D709DB70C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3085ED4-8EB4-4DBE-A93C-66B1B536C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C5D2073-B1CE-4854-8767-CE783796A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7C61-A7BE-4B73-A1E6-97879BA9B6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2820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1BA8C2-BE2F-4BC6-B0EA-B0F54D0D0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B3643A3-82F5-4B59-A4F4-6F72471D8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93F-7596-474F-ADB1-42D709DB70C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9CC844C-9F7B-4CD5-BBA1-939CED6B2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C571AE9-95B6-41D0-8010-569649522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7C61-A7BE-4B73-A1E6-97879BA9B6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7717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6DB5B95-233D-4BE8-BEC8-86F35DDCB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93F-7596-474F-ADB1-42D709DB70C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4BDEDF9-AE9D-4C08-93EC-EE8E68E8F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9856905-F234-4AE6-BBD3-A7EAABA094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7C61-A7BE-4B73-A1E6-97879BA9B6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3692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2E2A8-049F-4CE8-9845-E7F4A7E89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C53AC87-2BA5-4855-B228-EBC517BD86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3035E5B-F9D1-4302-BF36-FDA9288F98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39A3FAD-A931-4673-A2B1-38BCB4A6A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93F-7596-474F-ADB1-42D709DB70C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C8A95D1-1A5A-46DF-911B-7D5F58E5D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665289-589E-4F1B-992F-F2139D832D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7C61-A7BE-4B73-A1E6-97879BA9B6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6314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8EBCF8-560A-4CCF-8223-A7B37B7DA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9EE59EB-7EF5-40FC-AB19-33442649E6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7C9E534-3F20-4CA1-BFD5-7F718800F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F923F7D-D0B6-4960-BA69-D31306CE6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8F93F-7596-474F-ADB1-42D709DB70C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958335-BB29-4822-8A37-E9EF505DD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F241B60-19ED-45A2-8DD1-5E8744556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57C61-A7BE-4B73-A1E6-97879BA9B6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1995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ED7CD05-8B75-4DD6-AD49-C68B953D3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3163258-92B4-4E45-A790-556C49CEE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1DF177A-D28D-4507-B93A-ED3D86FF2D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8F93F-7596-474F-ADB1-42D709DB70C3}" type="datetimeFigureOut">
              <a:rPr lang="es-CL" smtClean="0"/>
              <a:t>22-05-2024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9BD99C-C982-467E-A2AD-E7F03297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A68260-E2C9-4717-ADAC-77CDC9B825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57C61-A7BE-4B73-A1E6-97879BA9B66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4956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26C4FF-0446-4CCC-BE11-4421BE84ED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40835"/>
            <a:ext cx="9144000" cy="1469128"/>
          </a:xfrm>
        </p:spPr>
        <p:txBody>
          <a:bodyPr>
            <a:normAutofit fontScale="90000"/>
          </a:bodyPr>
          <a:lstStyle/>
          <a:p>
            <a:r>
              <a:rPr lang="en-US" u="sng" dirty="0">
                <a:latin typeface="Cambria" panose="02040503050406030204" pitchFamily="18" charset="0"/>
                <a:ea typeface="Cambria" panose="02040503050406030204" pitchFamily="18" charset="0"/>
              </a:rPr>
              <a:t>Reading Nº3</a:t>
            </a:r>
            <a:br>
              <a:rPr lang="en-US" u="sng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u="sng" dirty="0">
                <a:latin typeface="Cambria" panose="02040503050406030204" pitchFamily="18" charset="0"/>
                <a:ea typeface="Cambria" panose="02040503050406030204" pitchFamily="18" charset="0"/>
              </a:rPr>
              <a:t>Simple Present Tense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3B57EF9-AF8D-451F-BF96-8044198EFE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Objetive: Conocer el tiempo gramatical presente simple a través de frases rutinarias. </a:t>
            </a:r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B5C8652A-1EC6-95F2-A579-C5A64BB50AED}"/>
              </a:ext>
            </a:extLst>
          </p:cNvPr>
          <p:cNvGrpSpPr>
            <a:grpSpLocks/>
          </p:cNvGrpSpPr>
          <p:nvPr/>
        </p:nvGrpSpPr>
        <p:grpSpPr bwMode="auto">
          <a:xfrm>
            <a:off x="215258" y="168727"/>
            <a:ext cx="12718797" cy="1498868"/>
            <a:chOff x="-268" y="314"/>
            <a:chExt cx="11963" cy="758"/>
          </a:xfrm>
        </p:grpSpPr>
        <p:sp>
          <p:nvSpPr>
            <p:cNvPr id="5" name="Cuadro de texto 2">
              <a:extLst>
                <a:ext uri="{FF2B5EF4-FFF2-40B4-BE49-F238E27FC236}">
                  <a16:creationId xmlns:a16="http://schemas.microsoft.com/office/drawing/2014/main" id="{FFCE53E2-C8F3-1A8C-5B55-2DE0BC027B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75" y="314"/>
              <a:ext cx="3120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1000"/>
                </a:spcAft>
                <a:tabLst>
                  <a:tab pos="2700020" algn="ctr"/>
                  <a:tab pos="5400040" algn="r"/>
                </a:tabLst>
              </a:pPr>
              <a:r>
                <a:rPr lang="en-US" sz="1400" dirty="0">
                  <a:effectLst/>
                  <a:latin typeface="Cambria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Subject: English  </a:t>
              </a:r>
              <a:endParaRPr lang="es-C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Aft>
                  <a:spcPts val="1000"/>
                </a:spcAft>
                <a:tabLst>
                  <a:tab pos="2700020" algn="ctr"/>
                  <a:tab pos="5400040" algn="r"/>
                </a:tabLst>
              </a:pPr>
              <a:r>
                <a:rPr lang="en-US" sz="1400" dirty="0">
                  <a:effectLst/>
                  <a:latin typeface="Cambria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Miss Catherin Basoalto </a:t>
              </a:r>
              <a:endParaRPr lang="es-C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spcAft>
                  <a:spcPts val="1000"/>
                </a:spcAft>
                <a:tabLst>
                  <a:tab pos="2700020" algn="ctr"/>
                  <a:tab pos="5400040" algn="r"/>
                </a:tabLst>
              </a:pPr>
              <a:r>
                <a: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r>
                <a:rPr lang="en-US" sz="1400" baseline="30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sz="1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Grade </a:t>
              </a:r>
              <a:endParaRPr lang="es-CL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  <a:endParaRPr lang="es-CL" sz="11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6" name="0 Imagen">
              <a:extLst>
                <a:ext uri="{FF2B5EF4-FFF2-40B4-BE49-F238E27FC236}">
                  <a16:creationId xmlns:a16="http://schemas.microsoft.com/office/drawing/2014/main" id="{29F9DB82-F691-A452-4B80-3B8DAEC5D68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2" y="559"/>
              <a:ext cx="398" cy="4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Cuadro de texto 2">
              <a:extLst>
                <a:ext uri="{FF2B5EF4-FFF2-40B4-BE49-F238E27FC236}">
                  <a16:creationId xmlns:a16="http://schemas.microsoft.com/office/drawing/2014/main" id="{8663DEBA-4CD3-59FF-9F01-F0EF43AC39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268" y="322"/>
              <a:ext cx="5850" cy="7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CL" dirty="0">
                  <a:effectLst/>
                  <a:latin typeface="Cambria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Colegio Particular Subvencionado “Sao Paulo”</a:t>
              </a:r>
              <a:endParaRPr lang="es-C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es-CL" dirty="0">
                  <a:effectLst/>
                  <a:latin typeface="Cambria" panose="020405030504060302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Placilla 333, Estación Central</a:t>
              </a:r>
              <a:endParaRPr lang="es-C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  <a:tabLst>
                  <a:tab pos="2700020" algn="ctr"/>
                  <a:tab pos="5400040" algn="r"/>
                </a:tabLst>
              </a:pPr>
              <a:r>
                <a:rPr lang="es-CL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Unidad Técnico Pedagógica</a:t>
              </a:r>
              <a:endParaRPr lang="es-CL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CL" sz="11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es-CL" sz="11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28395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4042F2-650B-4037-9675-12B46392F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We _____ (not/live) in a big house.</a:t>
            </a:r>
            <a:endParaRPr lang="es-CL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836ABD-0976-43BF-9E27-6029C30E20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s-CL" dirty="0" err="1"/>
              <a:t>Don´t</a:t>
            </a:r>
            <a:r>
              <a:rPr lang="es-CL" dirty="0"/>
              <a:t> </a:t>
            </a:r>
            <a:r>
              <a:rPr lang="es-CL" dirty="0" err="1"/>
              <a:t>live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/>
              <a:t>Do </a:t>
            </a:r>
            <a:r>
              <a:rPr lang="es-CL" dirty="0" err="1"/>
              <a:t>not</a:t>
            </a:r>
            <a:r>
              <a:rPr lang="es-CL" dirty="0"/>
              <a:t> </a:t>
            </a:r>
            <a:r>
              <a:rPr lang="es-CL" dirty="0" err="1"/>
              <a:t>lived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/>
              <a:t>Do </a:t>
            </a:r>
            <a:r>
              <a:rPr lang="es-CL" dirty="0" err="1"/>
              <a:t>not</a:t>
            </a:r>
            <a:r>
              <a:rPr lang="es-CL" dirty="0"/>
              <a:t> </a:t>
            </a:r>
            <a:r>
              <a:rPr lang="es-CL" dirty="0" err="1"/>
              <a:t>lives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38156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B424CC-5ADF-49AD-AEE8-32C3354CD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Valerie _____ (study) English at university.</a:t>
            </a:r>
            <a:br>
              <a:rPr lang="es-C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D6D9A1-EC68-4868-A56D-E47C2BF2D1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s-CL" dirty="0" err="1"/>
              <a:t>Study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 err="1"/>
              <a:t>Studies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 err="1"/>
              <a:t>Studys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7886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0C3B2F-84D9-46C5-89B7-9BEA4FCC3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_____ he _____ (want) to eat?</a:t>
            </a:r>
            <a:endParaRPr lang="es-CL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41C184-3297-4009-8F42-C6D501132E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s-CL" dirty="0"/>
              <a:t>Do / </a:t>
            </a:r>
            <a:r>
              <a:rPr lang="es-CL" dirty="0" err="1"/>
              <a:t>wanties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/>
              <a:t>Do / </a:t>
            </a:r>
            <a:r>
              <a:rPr lang="es-CL" dirty="0" err="1"/>
              <a:t>want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 err="1"/>
              <a:t>Does</a:t>
            </a:r>
            <a:r>
              <a:rPr lang="es-CL" dirty="0"/>
              <a:t> / </a:t>
            </a:r>
            <a:r>
              <a:rPr lang="es-CL" dirty="0" err="1"/>
              <a:t>want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2838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7DEB8D-7051-4BB7-A60A-8F4A756D0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Samantha _____ ( play) tennis twice a week.</a:t>
            </a:r>
            <a:br>
              <a:rPr lang="es-C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C2B30F-2554-4614-8616-5B2CF893A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s-CL" dirty="0" err="1"/>
              <a:t>Plays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 err="1"/>
              <a:t>Playies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/>
              <a:t>Play </a:t>
            </a:r>
          </a:p>
        </p:txBody>
      </p:sp>
    </p:spTree>
    <p:extLst>
      <p:ext uri="{BB962C8B-B14F-4D97-AF65-F5344CB8AC3E}">
        <p14:creationId xmlns:p14="http://schemas.microsoft.com/office/powerpoint/2010/main" val="3186248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B6C547-7A53-4CC4-9D88-55E199BFC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991" y="3572151"/>
            <a:ext cx="10515600" cy="1325563"/>
          </a:xfrm>
        </p:spPr>
        <p:txBody>
          <a:bodyPr/>
          <a:lstStyle/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s-ES" dirty="0"/>
              <a:t>En tu cuaderno escribe 10 frases con el uso del tiempo gramatical presente simple.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C6225B-D192-46E7-9C9C-37DC9B4CE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 / morning / drinks / She / coffee / usually / the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1533241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41E216-B3B5-D622-8C19-99F79F41F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DE0FB8-307F-9690-B2E0-17A22BAAE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85F6E9C-15A3-62EE-46D6-5D299EE80E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190" y="365125"/>
            <a:ext cx="10187609" cy="636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287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FD7774-D993-44CD-ABB2-C7AB25497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 sometimes ____ (go) to work by car.</a:t>
            </a:r>
            <a:endParaRPr lang="es-CL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1785FF-675F-4775-B001-864D02039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s-CL" dirty="0" err="1"/>
              <a:t>Went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 err="1"/>
              <a:t>Goes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 err="1"/>
              <a:t>Go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162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44139D-70EA-47A3-909B-3B93D099B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Ben ___________(work) in a hospital.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307F1F6-410D-4B58-A7AC-835909E03E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s-CL" dirty="0" err="1"/>
              <a:t>Worked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/>
              <a:t>Works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 err="1"/>
              <a:t>Workied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5525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2BEBA1-F75B-4507-AFFF-18ADFB00B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_____ you _____ (like) fish?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D22158-F73B-4CA3-930D-0AFD974FE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s-CL" dirty="0"/>
              <a:t>Do / </a:t>
            </a:r>
            <a:r>
              <a:rPr lang="es-CL" dirty="0" err="1"/>
              <a:t>liked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/>
              <a:t>Do / </a:t>
            </a:r>
            <a:r>
              <a:rPr lang="es-CL" dirty="0" err="1"/>
              <a:t>like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 err="1"/>
              <a:t>Does</a:t>
            </a:r>
            <a:r>
              <a:rPr lang="es-CL" dirty="0"/>
              <a:t> / </a:t>
            </a:r>
            <a:r>
              <a:rPr lang="es-CL" dirty="0" err="1"/>
              <a:t>like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01615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79E606-381A-4965-9563-EB5A513B1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She _____ (not/teach) English.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56CEE5-0AF4-496D-B754-6A1C4E94B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s-CL" dirty="0" err="1"/>
              <a:t>Did</a:t>
            </a:r>
            <a:r>
              <a:rPr lang="es-CL" dirty="0"/>
              <a:t> </a:t>
            </a:r>
            <a:r>
              <a:rPr lang="es-CL" dirty="0" err="1"/>
              <a:t>not</a:t>
            </a:r>
            <a:r>
              <a:rPr lang="es-CL" dirty="0"/>
              <a:t> </a:t>
            </a:r>
            <a:r>
              <a:rPr lang="es-CL" dirty="0" err="1"/>
              <a:t>teached</a:t>
            </a:r>
            <a:endParaRPr lang="es-CL" dirty="0"/>
          </a:p>
          <a:p>
            <a:pPr marL="514350" indent="-514350">
              <a:buFont typeface="+mj-lt"/>
              <a:buAutoNum type="alphaLcParenR"/>
            </a:pPr>
            <a:r>
              <a:rPr lang="es-CL" dirty="0" err="1"/>
              <a:t>Don´t</a:t>
            </a:r>
            <a:r>
              <a:rPr lang="es-CL" dirty="0"/>
              <a:t> </a:t>
            </a:r>
            <a:r>
              <a:rPr lang="es-CL" dirty="0" err="1"/>
              <a:t>teaches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 err="1"/>
              <a:t>Doesn´t</a:t>
            </a:r>
            <a:r>
              <a:rPr lang="es-CL" dirty="0"/>
              <a:t> </a:t>
            </a:r>
            <a:r>
              <a:rPr lang="es-CL" dirty="0" err="1"/>
              <a:t>teach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8056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FAD71F-848E-496E-831A-DD3B5E903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Matthew never _____ (watch) television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br>
              <a:rPr lang="es-C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917B83-27C4-437A-AFA4-1E86694A8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s-CL" sz="4000" dirty="0" err="1"/>
              <a:t>Watches</a:t>
            </a:r>
            <a:r>
              <a:rPr lang="es-CL" sz="4000" dirty="0"/>
              <a:t> </a:t>
            </a:r>
          </a:p>
          <a:p>
            <a:pPr marL="742950" indent="-742950">
              <a:buFont typeface="+mj-lt"/>
              <a:buAutoNum type="alphaLcParenR"/>
            </a:pPr>
            <a:r>
              <a:rPr lang="es-CL" sz="4000" dirty="0" err="1"/>
              <a:t>Watched</a:t>
            </a:r>
            <a:r>
              <a:rPr lang="es-CL" sz="4000" dirty="0"/>
              <a:t> </a:t>
            </a:r>
          </a:p>
          <a:p>
            <a:pPr marL="742950" indent="-742950">
              <a:buFont typeface="+mj-lt"/>
              <a:buAutoNum type="alphaLcParenR"/>
            </a:pPr>
            <a:r>
              <a:rPr lang="es-CL" sz="4000" dirty="0" err="1"/>
              <a:t>Whatch</a:t>
            </a:r>
            <a:r>
              <a:rPr lang="es-CL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2163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CF58A0-721A-4CDB-9745-D0FB03405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_____ she _____ (play) football?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281BC3F-1B3E-4472-86CA-86521FD07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lphaLcParenR"/>
            </a:pPr>
            <a:r>
              <a:rPr lang="es-CL" sz="4000" dirty="0" err="1"/>
              <a:t>Does</a:t>
            </a:r>
            <a:r>
              <a:rPr lang="es-CL" sz="4000" dirty="0"/>
              <a:t> / </a:t>
            </a:r>
            <a:r>
              <a:rPr lang="es-CL" sz="4000" dirty="0" err="1"/>
              <a:t>play</a:t>
            </a:r>
            <a:r>
              <a:rPr lang="es-CL" sz="4000" dirty="0"/>
              <a:t> </a:t>
            </a:r>
          </a:p>
          <a:p>
            <a:pPr marL="742950" indent="-742950">
              <a:buFont typeface="+mj-lt"/>
              <a:buAutoNum type="alphaLcParenR"/>
            </a:pPr>
            <a:r>
              <a:rPr lang="es-CL" sz="4000" dirty="0" err="1"/>
              <a:t>Does</a:t>
            </a:r>
            <a:r>
              <a:rPr lang="es-CL" sz="4000" dirty="0"/>
              <a:t> / </a:t>
            </a:r>
            <a:r>
              <a:rPr lang="es-CL" sz="4000" dirty="0" err="1"/>
              <a:t>plays</a:t>
            </a:r>
            <a:r>
              <a:rPr lang="es-CL" sz="4000" dirty="0"/>
              <a:t> </a:t>
            </a:r>
          </a:p>
          <a:p>
            <a:pPr marL="742950" indent="-742950">
              <a:buFont typeface="+mj-lt"/>
              <a:buAutoNum type="alphaLcParenR"/>
            </a:pPr>
            <a:r>
              <a:rPr lang="es-CL" sz="4000" dirty="0" err="1"/>
              <a:t>Does</a:t>
            </a:r>
            <a:r>
              <a:rPr lang="es-CL" sz="4000" dirty="0"/>
              <a:t> / </a:t>
            </a:r>
            <a:r>
              <a:rPr lang="es-CL" sz="4000" dirty="0" err="1"/>
              <a:t>playies</a:t>
            </a:r>
            <a:r>
              <a:rPr lang="es-CL" sz="4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232697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A74DA1-6A18-4061-8243-8921951FC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They always _____ (eat) dinner at 7 o'clock.</a:t>
            </a:r>
            <a:endParaRPr lang="es-CL" sz="40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F88962-8B14-4B71-8AC6-F3D257032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s-CL" dirty="0"/>
              <a:t>Do </a:t>
            </a:r>
            <a:r>
              <a:rPr lang="es-CL" dirty="0" err="1"/>
              <a:t>eat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 err="1"/>
              <a:t>Eat</a:t>
            </a:r>
            <a:r>
              <a:rPr lang="es-CL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es-CL" dirty="0" err="1"/>
              <a:t>Eats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628952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247</Words>
  <Application>Microsoft Office PowerPoint</Application>
  <PresentationFormat>Panorámica</PresentationFormat>
  <Paragraphs>57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Times New Roman</vt:lpstr>
      <vt:lpstr>Wingdings</vt:lpstr>
      <vt:lpstr>Tema de Office</vt:lpstr>
      <vt:lpstr>Reading Nº3 Simple Present Tense </vt:lpstr>
      <vt:lpstr>Presentación de PowerPoint</vt:lpstr>
      <vt:lpstr>I sometimes ____ (go) to work by car.</vt:lpstr>
      <vt:lpstr>Ben ___________(work) in a hospital.</vt:lpstr>
      <vt:lpstr>_____ you _____ (like) fish?</vt:lpstr>
      <vt:lpstr>She _____ (not/teach) English.</vt:lpstr>
      <vt:lpstr>Matthew never _____ (watch) television. </vt:lpstr>
      <vt:lpstr>_____ she _____ (play) football?</vt:lpstr>
      <vt:lpstr>They always _____ (eat) dinner at 7 o'clock.</vt:lpstr>
      <vt:lpstr>We _____ (not/live) in a big house.</vt:lpstr>
      <vt:lpstr>Valerie _____ (study) English at university. </vt:lpstr>
      <vt:lpstr>_____ he _____ (want) to eat?</vt:lpstr>
      <vt:lpstr>Samantha _____ ( play) tennis twice a week. </vt:lpstr>
      <vt:lpstr>En tu cuaderno escribe 10 frases con el uso del tiempo gramatical presente simple.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Practice present simple</dc:title>
  <dc:creator>Catherin Basoalto</dc:creator>
  <cp:lastModifiedBy>pablo espinosa perez</cp:lastModifiedBy>
  <cp:revision>4</cp:revision>
  <dcterms:created xsi:type="dcterms:W3CDTF">2021-04-15T12:07:59Z</dcterms:created>
  <dcterms:modified xsi:type="dcterms:W3CDTF">2024-05-22T17:25:19Z</dcterms:modified>
</cp:coreProperties>
</file>