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0FB561-591E-124E-858F-18AB9951CD34}" v="1" dt="2024-05-27T16:03:09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B8BFE-66C5-5360-B54C-E00BDF44B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D1E0C6-57AC-80E9-4E51-45390FD32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8C8D83-79C2-CC95-3F05-9E3AF7D2F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30EB8B-8759-2B93-89EF-8C6F7F56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6C8D89-13E5-F509-10D3-F02A8AB27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798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EC233-D1D1-374C-2401-DB32DD58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140179-667A-A103-F012-156B9D1E6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A828B7-4F3D-241E-1427-AF5E2683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513C89-A22B-DB8B-77A3-3D12858D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D3CA87-6631-E0AA-7C70-81CC2B2C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081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BBC459-4E27-C559-0AB8-C3C465C9EF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890540-FDF7-C913-8305-1B7BFE7FC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BABA7A-E0F4-6D97-A2D3-01B9C261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D1D290-5B4D-8A98-0B03-FA75E93B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C9D6B7-CE2A-BBE0-1D63-43B30DFB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80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5994D5-D3E3-DBA3-CC47-4C0053C4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851F4B-8FF7-6B16-C552-3391DABCC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7D0A72-4DEB-936B-FDE5-D8A1E2B34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E2C0D6-1D5C-9769-625D-89703F462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D7384-07C0-A68B-6F06-F747A2DE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60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8818C-DE4C-8BBD-EFA5-B3B4B6AA2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C2230A-37B0-E34A-E506-AD617441E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7CC747-92B4-0E02-2027-D721FB2E5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C72EFB-7F26-48C5-2975-FDADE8222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6EF45A-C9FE-E423-9079-F42B2450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9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7C45-41A1-0A2D-27C9-F82A5F7DA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302397-F967-A290-4D04-8212E37235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8FF65E-2679-B3B9-A77E-A9B76C9E2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0074DA-46DB-C0E6-D373-68812E8E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BFCDAC-88C7-2B6D-46E8-6669F8ADA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BD2AF5-2055-C1EA-63E4-F4955FA18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158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170CB-CA4F-237B-19E8-32196EEA5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3A03E2-33B3-2DFD-0F11-CDBAFC46C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730A08F-76CB-E758-CF6A-40733A4F0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773FA7-1FF0-F570-00C7-625C09F84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2D4051-5B96-CD82-F995-25AE67EE7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0C66D2D-7897-1B18-C7F6-0021D9D37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44310A-237E-8E8F-61C2-2E6BA5EE8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E18037-4984-FD99-7326-2D5B01F74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520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A48A1-D027-06B8-5EFE-CE7B55A89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730E2B-87CE-723C-334A-887AE1807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DA1316-2758-0401-29B2-344C0868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4CFCF5B-940F-EA24-80E7-00C945B9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642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110F10C-DE6A-2C41-7D23-AB2C87CA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35DEE0-E1CC-7537-21BB-5B505ED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FDA8DD0-36D8-5D86-80B9-86B94723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748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369DE-E1ED-5F21-C89C-CB68E2755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726CD1-660D-095C-7575-D2A75AAD6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503935-1076-17A9-1D85-BF38DD62E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37060C-A78F-D7EA-4F86-80F9CDC42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195412-7FD6-5E3A-91BC-5C348027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6CADF8-7AE2-F113-2F37-148EA4CB5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503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F710E-7246-C134-73DC-B3B796A5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036D36-D3EC-1747-52B2-7CBF9F4D1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37A3AE-5329-2E51-D578-F331BD9B5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FF3646-9A33-D1F1-6F6B-25D163E6B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1637E6-3E37-9C92-E872-51751E76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363B91-6D5C-7F13-A767-14F1E528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8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57C1C5-0400-C8E3-1F6E-AEB7C74F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2AC994-F6E8-200D-47A0-30F435A69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96AF12-2F5E-C5BA-CB33-08C17358F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44AAAA-853B-0447-ADC8-0194CA45177C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2B1C6-3426-BE18-5C4B-27117D82C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E55059-176A-C708-C092-37A4DE188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419115-0917-C54D-8AAE-4D09C7017B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934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Reconocimiento musical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Lenguajes Artísticos – Pre-Kínder </a:t>
            </a:r>
          </a:p>
          <a:p>
            <a:r>
              <a:rPr lang="es-ES" dirty="0"/>
              <a:t>Colegio Sao Paulo</a:t>
            </a:r>
          </a:p>
          <a:p>
            <a:r>
              <a:rPr lang="es-ES" dirty="0"/>
              <a:t>28/05/2024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12269-E6BF-65ED-7CCD-D58D5714C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48" y="510144"/>
            <a:ext cx="10515600" cy="888998"/>
          </a:xfrm>
        </p:spPr>
        <p:txBody>
          <a:bodyPr/>
          <a:lstStyle/>
          <a:p>
            <a:r>
              <a:rPr lang="es-CL" dirty="0"/>
              <a:t>En la música, existen sonidos de diferentes instrumentos musicales.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1026" name="Picture 2" descr="Escuela Infantil Bambinos | Instrumentos musicales - Escuela ...">
            <a:extLst>
              <a:ext uri="{FF2B5EF4-FFF2-40B4-BE49-F238E27FC236}">
                <a16:creationId xmlns:a16="http://schemas.microsoft.com/office/drawing/2014/main" id="{A91ECE13-F308-66A7-957B-571A9348E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230" y="1296231"/>
            <a:ext cx="7571328" cy="426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356BAE6-FF85-7C25-88A5-546695607178}"/>
              </a:ext>
            </a:extLst>
          </p:cNvPr>
          <p:cNvSpPr txBox="1"/>
          <p:nvPr/>
        </p:nvSpPr>
        <p:spPr>
          <a:xfrm>
            <a:off x="3334988" y="5871990"/>
            <a:ext cx="5522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https://</a:t>
            </a:r>
            <a:r>
              <a:rPr lang="es-CL" dirty="0" err="1"/>
              <a:t>youtu.be</a:t>
            </a:r>
            <a:r>
              <a:rPr lang="es-CL" dirty="0"/>
              <a:t>/-</a:t>
            </a:r>
            <a:r>
              <a:rPr lang="es-CL" dirty="0" err="1"/>
              <a:t>zWDkzggPUk?si</a:t>
            </a:r>
            <a:r>
              <a:rPr lang="es-CL" dirty="0"/>
              <a:t>=eANvLMIOlPeg-lc9</a:t>
            </a:r>
          </a:p>
        </p:txBody>
      </p:sp>
    </p:spTree>
    <p:extLst>
      <p:ext uri="{BB962C8B-B14F-4D97-AF65-F5344CB8AC3E}">
        <p14:creationId xmlns:p14="http://schemas.microsoft.com/office/powerpoint/2010/main" val="2956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5BFC13-EBFE-35D0-07EB-3E17377B1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78" y="603142"/>
            <a:ext cx="11288843" cy="51341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CL" dirty="0"/>
              <a:t>También existe el SILENCIO en la música, el silencio permite que existan distintas melodías.</a:t>
            </a:r>
            <a:endParaRPr lang="es-ES"/>
          </a:p>
          <a:p>
            <a:pPr marL="0" indent="0">
              <a:buNone/>
            </a:pPr>
            <a:r>
              <a:rPr lang="es-CL" dirty="0"/>
              <a:t>Por 10 segundos cierra tus ojos y en silencio escucha las sonoridades</a:t>
            </a:r>
          </a:p>
          <a:p>
            <a:pPr marL="0" indent="0">
              <a:buNone/>
            </a:pPr>
            <a:r>
              <a:rPr lang="es-CL" dirty="0"/>
              <a:t>del entorno.</a:t>
            </a:r>
          </a:p>
          <a:p>
            <a:pPr marL="0" indent="0">
              <a:buNone/>
            </a:pPr>
            <a:r>
              <a:rPr lang="es-CL" dirty="0"/>
              <a:t>¿Qué elementos escuchaste?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937BC04-3DBB-AD48-22CC-0155CDEBB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186" y="3165067"/>
            <a:ext cx="4120380" cy="240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271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9B36CF-3315-B31D-CFA3-136FAD0B0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1421"/>
            <a:ext cx="10515600" cy="4351338"/>
          </a:xfrm>
        </p:spPr>
        <p:txBody>
          <a:bodyPr/>
          <a:lstStyle/>
          <a:p>
            <a:r>
              <a:rPr lang="es-CL" dirty="0"/>
              <a:t>Observa los siguientes símbolos y sus significados: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0B7FC187-75F1-85C1-FAD7-3FB4BF0BBA78}"/>
              </a:ext>
            </a:extLst>
          </p:cNvPr>
          <p:cNvSpPr/>
          <p:nvPr/>
        </p:nvSpPr>
        <p:spPr>
          <a:xfrm>
            <a:off x="1424066" y="1528997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1BFD6FD-6C41-CC38-3556-F91E5525225C}"/>
              </a:ext>
            </a:extLst>
          </p:cNvPr>
          <p:cNvSpPr/>
          <p:nvPr/>
        </p:nvSpPr>
        <p:spPr>
          <a:xfrm>
            <a:off x="1349114" y="3223392"/>
            <a:ext cx="1109273" cy="989351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CFC28E3-E90E-C6C7-2EE7-E2AA6232D12E}"/>
              </a:ext>
            </a:extLst>
          </p:cNvPr>
          <p:cNvSpPr txBox="1"/>
          <p:nvPr/>
        </p:nvSpPr>
        <p:spPr>
          <a:xfrm>
            <a:off x="2923082" y="2263515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= aplauso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9C32AF1-C098-873E-86C9-A090490BA76B}"/>
              </a:ext>
            </a:extLst>
          </p:cNvPr>
          <p:cNvSpPr txBox="1"/>
          <p:nvPr/>
        </p:nvSpPr>
        <p:spPr>
          <a:xfrm>
            <a:off x="3013023" y="3762531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= silencio</a:t>
            </a:r>
          </a:p>
        </p:txBody>
      </p:sp>
    </p:spTree>
    <p:extLst>
      <p:ext uri="{BB962C8B-B14F-4D97-AF65-F5344CB8AC3E}">
        <p14:creationId xmlns:p14="http://schemas.microsoft.com/office/powerpoint/2010/main" val="241843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>
            <a:extLst>
              <a:ext uri="{FF2B5EF4-FFF2-40B4-BE49-F238E27FC236}">
                <a16:creationId xmlns:a16="http://schemas.microsoft.com/office/drawing/2014/main" id="{9BDEB333-1D72-7FA5-6D79-C08689343C57}"/>
              </a:ext>
            </a:extLst>
          </p:cNvPr>
          <p:cNvSpPr/>
          <p:nvPr/>
        </p:nvSpPr>
        <p:spPr>
          <a:xfrm>
            <a:off x="2393550" y="1396794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06DD9935-0319-0365-36FA-967855C956B6}"/>
              </a:ext>
            </a:extLst>
          </p:cNvPr>
          <p:cNvSpPr/>
          <p:nvPr/>
        </p:nvSpPr>
        <p:spPr>
          <a:xfrm>
            <a:off x="3660490" y="1396794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DD391D2-2AF6-F15B-F7F4-38C06096B31B}"/>
              </a:ext>
            </a:extLst>
          </p:cNvPr>
          <p:cNvSpPr/>
          <p:nvPr/>
        </p:nvSpPr>
        <p:spPr>
          <a:xfrm>
            <a:off x="6102577" y="1396794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7412B392-226A-BB83-52A5-8B77C94C39C6}"/>
              </a:ext>
            </a:extLst>
          </p:cNvPr>
          <p:cNvSpPr/>
          <p:nvPr/>
        </p:nvSpPr>
        <p:spPr>
          <a:xfrm>
            <a:off x="7352404" y="1419279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CFFC343E-2FE0-1ABC-5933-3F06852487D3}"/>
              </a:ext>
            </a:extLst>
          </p:cNvPr>
          <p:cNvSpPr/>
          <p:nvPr/>
        </p:nvSpPr>
        <p:spPr>
          <a:xfrm>
            <a:off x="4835501" y="1374308"/>
            <a:ext cx="1109273" cy="989351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2F5CF8E4-28CE-9AC6-1914-B8E41397E197}"/>
              </a:ext>
            </a:extLst>
          </p:cNvPr>
          <p:cNvSpPr/>
          <p:nvPr/>
        </p:nvSpPr>
        <p:spPr>
          <a:xfrm>
            <a:off x="4884686" y="4631348"/>
            <a:ext cx="1109273" cy="989351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2841BC6-D289-E676-E1F6-928EC05D2010}"/>
              </a:ext>
            </a:extLst>
          </p:cNvPr>
          <p:cNvSpPr/>
          <p:nvPr/>
        </p:nvSpPr>
        <p:spPr>
          <a:xfrm>
            <a:off x="8602231" y="1419279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65CAF2B0-D0AE-5CF7-7675-DFBF97886571}"/>
              </a:ext>
            </a:extLst>
          </p:cNvPr>
          <p:cNvSpPr/>
          <p:nvPr/>
        </p:nvSpPr>
        <p:spPr>
          <a:xfrm>
            <a:off x="6102577" y="3014071"/>
            <a:ext cx="1109273" cy="989351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F2E89BFA-CBBD-7EBD-AA36-77871A7EFFDD}"/>
              </a:ext>
            </a:extLst>
          </p:cNvPr>
          <p:cNvSpPr/>
          <p:nvPr/>
        </p:nvSpPr>
        <p:spPr>
          <a:xfrm>
            <a:off x="2393549" y="3014071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FC579F6-AD28-8497-FE49-AB95AEEAFF9A}"/>
              </a:ext>
            </a:extLst>
          </p:cNvPr>
          <p:cNvSpPr/>
          <p:nvPr/>
        </p:nvSpPr>
        <p:spPr>
          <a:xfrm>
            <a:off x="4900271" y="3014071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D4F54BEE-E52F-96F2-1040-46E2CAF2D775}"/>
              </a:ext>
            </a:extLst>
          </p:cNvPr>
          <p:cNvSpPr/>
          <p:nvPr/>
        </p:nvSpPr>
        <p:spPr>
          <a:xfrm>
            <a:off x="7379835" y="3036556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3A948344-7964-6317-29CD-02D8BBB8D250}"/>
              </a:ext>
            </a:extLst>
          </p:cNvPr>
          <p:cNvSpPr/>
          <p:nvPr/>
        </p:nvSpPr>
        <p:spPr>
          <a:xfrm>
            <a:off x="8602231" y="3014071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DD7E4F28-5897-6D24-CD47-DE157A4CDE30}"/>
              </a:ext>
            </a:extLst>
          </p:cNvPr>
          <p:cNvSpPr/>
          <p:nvPr/>
        </p:nvSpPr>
        <p:spPr>
          <a:xfrm>
            <a:off x="2393548" y="4631348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0A0506B0-6928-D3AF-B31B-38F20CFDD2C3}"/>
              </a:ext>
            </a:extLst>
          </p:cNvPr>
          <p:cNvSpPr/>
          <p:nvPr/>
        </p:nvSpPr>
        <p:spPr>
          <a:xfrm>
            <a:off x="3623013" y="4586377"/>
            <a:ext cx="1109273" cy="989351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2D825EF0-20E1-A228-3B71-3CF4F3D67D43}"/>
              </a:ext>
            </a:extLst>
          </p:cNvPr>
          <p:cNvSpPr/>
          <p:nvPr/>
        </p:nvSpPr>
        <p:spPr>
          <a:xfrm>
            <a:off x="3595855" y="2969100"/>
            <a:ext cx="1109273" cy="989351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1360F4C3-305E-8C65-5386-D48E4C99E5C7}"/>
              </a:ext>
            </a:extLst>
          </p:cNvPr>
          <p:cNvSpPr/>
          <p:nvPr/>
        </p:nvSpPr>
        <p:spPr>
          <a:xfrm>
            <a:off x="7304883" y="4608862"/>
            <a:ext cx="1109273" cy="989351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B599715B-7C4E-D7D5-3C9E-F84B768025A8}"/>
              </a:ext>
            </a:extLst>
          </p:cNvPr>
          <p:cNvSpPr/>
          <p:nvPr/>
        </p:nvSpPr>
        <p:spPr>
          <a:xfrm>
            <a:off x="6132260" y="4676319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FDAF35A9-7512-86DE-2B3B-9AAD1B7C8431}"/>
              </a:ext>
            </a:extLst>
          </p:cNvPr>
          <p:cNvSpPr/>
          <p:nvPr/>
        </p:nvSpPr>
        <p:spPr>
          <a:xfrm>
            <a:off x="8602231" y="4579208"/>
            <a:ext cx="1034321" cy="9443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B76B951-850B-0A86-32DC-FC51FC5256E9}"/>
              </a:ext>
            </a:extLst>
          </p:cNvPr>
          <p:cNvSpPr txBox="1"/>
          <p:nvPr/>
        </p:nvSpPr>
        <p:spPr>
          <a:xfrm>
            <a:off x="1970295" y="1638150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1</a:t>
            </a:r>
            <a:r>
              <a:rPr lang="es-CL" dirty="0"/>
              <a:t>.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02C080E-FAB3-0FE2-811D-D5871FECB69A}"/>
              </a:ext>
            </a:extLst>
          </p:cNvPr>
          <p:cNvSpPr txBox="1"/>
          <p:nvPr/>
        </p:nvSpPr>
        <p:spPr>
          <a:xfrm>
            <a:off x="1938968" y="3404211"/>
            <a:ext cx="437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2.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5839D8F-6B61-C978-D5F6-A255BBAD6056}"/>
              </a:ext>
            </a:extLst>
          </p:cNvPr>
          <p:cNvSpPr txBox="1"/>
          <p:nvPr/>
        </p:nvSpPr>
        <p:spPr>
          <a:xfrm>
            <a:off x="1894901" y="4963843"/>
            <a:ext cx="437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3.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D8236C2-E4CA-E646-0365-77B8BE72C940}"/>
              </a:ext>
            </a:extLst>
          </p:cNvPr>
          <p:cNvSpPr txBox="1"/>
          <p:nvPr/>
        </p:nvSpPr>
        <p:spPr>
          <a:xfrm>
            <a:off x="649995" y="870333"/>
            <a:ext cx="100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Ejercicio: Según los símbolos presentados anteriormente, percute con tus manos el ejercicio 1,2 y 3.</a:t>
            </a:r>
          </a:p>
        </p:txBody>
      </p:sp>
    </p:spTree>
    <p:extLst>
      <p:ext uri="{BB962C8B-B14F-4D97-AF65-F5344CB8AC3E}">
        <p14:creationId xmlns:p14="http://schemas.microsoft.com/office/powerpoint/2010/main" val="5213805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105</Words>
  <Application>Microsoft Office PowerPoint</Application>
  <PresentationFormat>Panorámica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de Office</vt:lpstr>
      <vt:lpstr>Reconocimiento musical 1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Reconocimiento musical 1</dc:title>
  <dc:creator>MITZI ALEJANDRA BARAHONA BARAHONA</dc:creator>
  <cp:lastModifiedBy>pablo espinosa perez</cp:lastModifiedBy>
  <cp:revision>2</cp:revision>
  <dcterms:created xsi:type="dcterms:W3CDTF">2024-05-27T16:02:21Z</dcterms:created>
  <dcterms:modified xsi:type="dcterms:W3CDTF">2024-05-27T18:30:03Z</dcterms:modified>
</cp:coreProperties>
</file>