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881C00-7792-4120-BC01-FD234B20A769}" v="10" dt="2024-05-06T16:07:22.7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64F3C1-CF17-D42D-BC93-C6C6E8BFCA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7C5E95C-2EB4-E3A2-05D8-E4A515F646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64B026-BAFB-8AC9-857D-6258DB9B5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646F8D-750E-07CA-9214-79CF51FDD8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8EF9C7-308E-80A2-9770-AA14ADD3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6113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9E0AAC-1D55-2277-2DDC-0985C1EB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F7202D-5705-530B-0672-DCE26641C5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A80BFB-92AB-5C27-A12A-0CB0A0B03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8AACD5-4DE1-AF87-06DA-27FFA4303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7B793E-82E3-BED2-9576-BD079FB39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9496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CAEFFB8-5DB7-E24B-29B4-E858FB1D48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2AFBEA3-DEA2-11E3-97BE-1ABE4A87A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116050-AF57-A80F-3D3D-8D23A211C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E3D6F7-B529-2759-AB3C-507A8CDC3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DAB53A-A432-78C4-F689-12F1EF43D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9459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17A1CD-B1AF-8C32-89F9-1A9600E5B3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3739C6-0C21-8DC5-4385-10A98C051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7F6386-EF5B-C802-57D4-F6DC0B7E6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B42390-C1FE-CF1D-1A87-B31F970CA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6B21D3-EB93-780B-6541-2BB977FFA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9631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AFEAA8-AC80-C1AD-5080-5E2BE81F0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EEA8FA1-89A2-6ADE-C9D8-C9BEEB3B56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FA9B86-6773-44FE-368C-9C6FF35A3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36B6E51-C143-18DB-63CE-0E7184F70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52CB98-455B-1068-4A33-B040D99C3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2836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26470F-D427-F156-A498-AC894B611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3F619E-7F94-9FDB-0BC4-E0881185D5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CB5AE23-2070-968D-AF83-60ABBE83C4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11ED7C-2E05-C34A-42AB-664B05D90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6D298BD-408A-7D8F-A5DA-0098ED669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848909-EF05-0FB1-916D-DCBF88687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74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E0DE7-1414-D2E4-5FAE-A4F321F55A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E91E0AF-0B6C-E712-C43E-0E490BE0E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2459D51-9F17-A9F0-20EB-A0F73C6F3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900C362-6C8D-761A-3017-CC3F944756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04F1D9-3BC9-CC7F-C957-4F7E72578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3A3453-6B76-750B-61DC-4F2A3ADFB7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2948B25-7F39-500A-A19C-3E0C30C7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020FDDD-4C5D-A8FD-594E-658D3C932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4369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626830-7E70-7D98-BBCE-2160328B3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57D5F1B-9E47-9C22-B9D0-57EFA39E5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657DA13-5ACF-2C52-08AF-AB985FF36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FB8B874-3E40-E706-5898-2E4062B96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723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524B32F-96F8-4FAB-D5D2-948C424D3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2F7792E-61D9-7F83-4154-1633528C0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2145DB4-4E66-EC8D-318F-63367FA04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794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EA5082-A5B7-3C69-FE0F-A05B8C7C5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2838D5-9E9F-7342-B041-5DF49C145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2DB000E-5263-705D-4ABB-CDE527A990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4C556B6-EDDD-EC9C-F3B7-6B3CB9E19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4CE974A-CF1B-243E-E30E-22D9C6A79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71C4ABB-6EBD-47C0-1183-53D0B8E41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471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22FB5C-7190-7422-3D65-A3987342D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93A0FF0-2FAB-CBF5-D456-AA115D1BA0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6AE370B-4A82-1A9B-B627-FAAD245CC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DF223F9-A56C-EF81-00D2-A19D65341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935BA6-0363-F0EA-B03F-B4522DD4A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A24149-F89F-4E4D-56E8-9C7CEBB68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1070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D89CBE-FA63-FCDC-DB86-070EFCC26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30401C-1ECD-57B9-4E82-19FE4BA07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BC56497-2FB3-4302-BCE4-FCE400D5D2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BBFF5-0C69-4AC2-BCAD-CF5626CAB3DC}" type="datetimeFigureOut">
              <a:rPr lang="es-CL" smtClean="0"/>
              <a:t>06-05-2024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86F192-8AE6-CD53-B219-77DB667D15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1B18D9-55D5-04F1-FD52-BB2A03277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C9CA8-B027-4BF2-9015-7F8D4A44557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020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ordwall.net/es-es/community/uso-del-punto-seguido-punto-aparte-punto-fina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10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Uso del punto </a:t>
            </a:r>
          </a:p>
          <a:p>
            <a:r>
              <a:rPr lang="es-CL" dirty="0"/>
              <a:t>06-05-2024</a:t>
            </a:r>
          </a:p>
          <a:p>
            <a:r>
              <a:rPr lang="es-CL" dirty="0"/>
              <a:t>3°Básico</a:t>
            </a:r>
          </a:p>
        </p:txBody>
      </p:sp>
    </p:spTree>
    <p:extLst>
      <p:ext uri="{BB962C8B-B14F-4D97-AF65-F5344CB8AC3E}">
        <p14:creationId xmlns:p14="http://schemas.microsoft.com/office/powerpoint/2010/main" val="1473715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01F184-7C9F-3B41-5406-1327B39A2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Hagamos los siguientes juegos.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957863-A30B-812C-7A6A-75673B816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>
                <a:hlinkClick r:id="rId2"/>
              </a:rPr>
              <a:t>Uso del punto seguido punto aparte punto final - Recursos didácticos (wordwall.net)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2318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C3C28-4641-736B-8141-8EC31DED5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9202"/>
            <a:ext cx="10515600" cy="507287"/>
          </a:xfrm>
        </p:spPr>
        <p:txBody>
          <a:bodyPr>
            <a:normAutofit fontScale="90000"/>
          </a:bodyPr>
          <a:lstStyle/>
          <a:p>
            <a:r>
              <a:rPr lang="es-CL" dirty="0"/>
              <a:t>Completa </a:t>
            </a:r>
          </a:p>
        </p:txBody>
      </p:sp>
      <p:pic>
        <p:nvPicPr>
          <p:cNvPr id="1026" name="Picture 2" descr="El punto online activity | Live Worksheets">
            <a:extLst>
              <a:ext uri="{FF2B5EF4-FFF2-40B4-BE49-F238E27FC236}">
                <a16:creationId xmlns:a16="http://schemas.microsoft.com/office/drawing/2014/main" id="{D8BA7566-A3EB-FD66-A3D5-45D1E8E9F31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13" t="11653" r="7424" b="48861"/>
          <a:stretch/>
        </p:blipFill>
        <p:spPr bwMode="auto">
          <a:xfrm>
            <a:off x="2155370" y="99202"/>
            <a:ext cx="9933023" cy="6460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90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El punto online activity | Live Worksheets">
            <a:extLst>
              <a:ext uri="{FF2B5EF4-FFF2-40B4-BE49-F238E27FC236}">
                <a16:creationId xmlns:a16="http://schemas.microsoft.com/office/drawing/2014/main" id="{800AB6E3-348C-514C-93D0-B9B8D85C46C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8" t="51196" r="2986" b="6864"/>
          <a:stretch/>
        </p:blipFill>
        <p:spPr bwMode="auto">
          <a:xfrm>
            <a:off x="648477" y="447869"/>
            <a:ext cx="10921481" cy="5777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06077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31</Words>
  <Application>Microsoft Office PowerPoint</Application>
  <PresentationFormat>Panorámica</PresentationFormat>
  <Paragraphs>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ACTIVIDAD 10</vt:lpstr>
      <vt:lpstr>Hagamos los siguientes juegos.</vt:lpstr>
      <vt:lpstr>Completa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ACTIVIDAD 10</dc:title>
  <dc:creator>Vale Tobar</dc:creator>
  <cp:lastModifiedBy>pablo espinosa perez</cp:lastModifiedBy>
  <cp:revision>2</cp:revision>
  <dcterms:created xsi:type="dcterms:W3CDTF">2024-05-02T16:59:38Z</dcterms:created>
  <dcterms:modified xsi:type="dcterms:W3CDTF">2024-05-06T17:27:47Z</dcterms:modified>
</cp:coreProperties>
</file>