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C1C1F-9569-EC04-4159-7790A2DD3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534420-35F8-F73B-2538-C2403C632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C9CB8B-0D38-395E-C992-39F39ACE1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432A2D-CA65-3048-705C-49F205A1E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34BEC5-570E-CE8C-D90B-0BCB525C0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83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EEF95-1174-D21F-FD8B-A1C535520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2DE35D-ABF1-E938-57BF-0D924DA3D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C7CC7C-4CCB-A78C-4111-E312D9AD2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ADD4B5-1729-2EC4-94B0-E548F13F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11FBF7-82AA-0969-BD97-250989BA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42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C7F692-3F42-BAD9-F9CF-95895CA03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DB6B65-8D10-335B-A631-ED531B327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5DA262-AD6A-60F6-47D7-EF4E30C53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5FE528-F061-CDBE-E9FC-4F06F3C4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D06025-926F-51E3-7E90-0DE69CDB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46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2284A6-5A73-041D-9A89-32CA7B4A4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C91A97-B3BA-7565-185B-914D1FB2C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4B3CD4-EDA7-EABA-EEAA-745F21AD4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404307-EB8A-71E4-7B7B-90B38755A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A72A8F-EC5C-AC9D-7736-2CC53BCEC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11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7A5C26-C015-3181-0089-CE22467E0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3F8B96-A1D1-0B9B-CBEF-2A8FA1704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ED330B-2E4B-98DB-DDD2-A2305584D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932E88-42E9-8850-A59D-EDC170443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9098E6-4939-7116-E7D9-5AB93F36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207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F4291-9CBF-1350-6C08-7345D0D6B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DAFEFA-1140-BB0F-1006-E13C7F357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CE6A4D-715F-A297-CEDF-D7AA2C3DE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F42D21-E1FA-E871-ED0C-75E6414C1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F5BC8B-3BB4-050E-2BDF-CCCF1C179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05D4CB-56D0-1766-8D9E-569E6109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030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DA4B5-1A1B-B85A-2847-792464394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D465B6-20A9-444F-88C0-0DF6C822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AD9B98-A772-020B-1D94-197B837E3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7F0C71E-01D7-9CC6-C9DD-E1DD519954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159E564-B9CF-A774-C9D6-719A9BC89C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ACEA7A8-BB6F-95A4-859F-40D09A2D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AA90331-96EE-D4F9-2BF1-64393407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EBC5D6-B5CD-F48E-50DE-DE8630F4E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071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C455E-4CE1-51B4-1F09-8A19DB188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AFE1ADE-C8BA-55D9-7EA2-94B97CFED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0FEF9A-9FFB-FED9-2F25-76F9A79B1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9E109A-84D8-0FC9-42E6-DC473F12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265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78FF1D6-F520-461B-6E2E-7C6023BB9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ED9E03E-84BC-C7C2-D08F-C016EAD3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79817E-1CD4-F3E5-B5EF-722DDDF42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68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F8DC30-0652-8FF8-4BE0-F36BA8BAA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566D76-DCC0-CFF4-D1E2-C2CDADF17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28A2F5-ACDB-0301-5B63-BBBDA9D22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1B5D6C-9345-6285-14FD-A2EBEB352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57DB55-E555-020D-32FD-F7D20DCB3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ACD1A0-7C45-7A90-69A6-B4C36F83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247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0412B6-30F5-A258-AAD6-64FA73DF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0EFE184-F192-E07E-CE9F-85FD8C429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077353-822C-7EF0-7A22-4911BA459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02031C-115C-FDA5-D138-CDEAD568E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254B96-82E7-3497-319A-84B7151F9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7143FE-01FF-909D-D0FA-098BB8F4A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11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7683ECA-47A8-CE1B-A417-AEB6562DF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70A33E-3085-C283-4AC2-ED106343B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08E7D3-2F7F-304C-C17E-2AE15E51E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DBFA9-7781-45A0-840C-C78DD600334B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D12407-84C5-1A46-2FC8-6E1FC1FBBB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C585D9-8E09-4F18-F442-6B4065A86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178BD-3CE0-4B82-9112-8BF0CBECF2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015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tP_UkSj5h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LAS REGLAS DE PUNTUACIÓN</a:t>
            </a:r>
          </a:p>
          <a:p>
            <a:r>
              <a:rPr lang="es-CL" dirty="0"/>
              <a:t>4° BÁSICO</a:t>
            </a:r>
          </a:p>
          <a:p>
            <a:r>
              <a:rPr lang="es-CL"/>
              <a:t>16-05-2024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2264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¿Qué es la puntuación?</a:t>
            </a:r>
            <a:br>
              <a:rPr lang="es-CL" dirty="0"/>
            </a:br>
            <a:r>
              <a:rPr lang="es-CL" dirty="0"/>
              <a:t>¿Cuáles serán las reglas de puntuación?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325563"/>
            <a:ext cx="12192000" cy="969826"/>
          </a:xfrm>
        </p:spPr>
        <p:txBody>
          <a:bodyPr>
            <a:normAutofit/>
          </a:bodyPr>
          <a:lstStyle/>
          <a:p>
            <a:r>
              <a:rPr lang="es-CL" dirty="0"/>
              <a:t>Copia este cuadro en tu cuaderno, después de ver el siguiente video, complétalo con las reglas que acabas de ver. </a:t>
            </a:r>
            <a:r>
              <a:rPr lang="es-CL" sz="1700" dirty="0">
                <a:hlinkClick r:id="rId2"/>
              </a:rPr>
              <a:t>https://www.youtube.com/watch?v=LtP_UkSj5ho</a:t>
            </a:r>
            <a:r>
              <a:rPr lang="es-CL" sz="1700" dirty="0"/>
              <a:t> </a:t>
            </a:r>
          </a:p>
          <a:p>
            <a:endParaRPr lang="es-CL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966651" y="2295389"/>
          <a:ext cx="10387149" cy="4211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87149">
                  <a:extLst>
                    <a:ext uri="{9D8B030D-6E8A-4147-A177-3AD203B41FA5}">
                      <a16:colId xmlns:a16="http://schemas.microsoft.com/office/drawing/2014/main" val="32233478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REGLAS</a:t>
                      </a:r>
                      <a:r>
                        <a:rPr lang="es-CL" baseline="0" dirty="0"/>
                        <a:t> DE PUNTUACIÓN</a:t>
                      </a:r>
                      <a:endParaRPr lang="es-C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4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1.- 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29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2.- 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765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3.- 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322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4.-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007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5.-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406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6.-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520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7995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10</vt:lpstr>
      <vt:lpstr>¿Qué es la puntuación? ¿Cuáles serán las reglas de puntuación?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10</dc:title>
  <dc:creator>Vale Tobar</dc:creator>
  <cp:lastModifiedBy>pablo espinosa perez</cp:lastModifiedBy>
  <cp:revision>1</cp:revision>
  <dcterms:created xsi:type="dcterms:W3CDTF">2024-05-14T03:40:09Z</dcterms:created>
  <dcterms:modified xsi:type="dcterms:W3CDTF">2024-05-15T18:48:32Z</dcterms:modified>
</cp:coreProperties>
</file>