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0F3ADB-96F5-653C-F0EE-C73F5F2882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C14C42A-1E53-EB42-EF08-41BC09330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30E362-A3F3-976B-526F-47BA23A12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C494-F842-4582-99B0-9AFFB92C5419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C44CDF-12D1-9FE0-4440-6DD1E3265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AA835D-482F-7B82-C32E-6C372E121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91B7-05B4-410B-B67D-CF88E69A96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0717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0D66C6-FBED-BEAB-CC91-7376E1C0D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DEBFD2E-FC1A-BFAA-1B48-66011EE31C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645415-32BA-69A2-6A77-E85FD68FA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C494-F842-4582-99B0-9AFFB92C5419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DF2E2B-8F16-B154-56A5-AB4352DBE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912831-792D-DFF3-D327-40C5BE327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91B7-05B4-410B-B67D-CF88E69A96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7919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7776DD6-3CBA-8783-F755-AE4D40A22C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840ED55-E843-07F4-361C-F26AA967DF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911F1C-0AB8-25CF-05CE-A193384D2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C494-F842-4582-99B0-9AFFB92C5419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326AB8-8856-A417-B46A-EB52FB2C0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5AB263-6833-0B11-905C-90F0D49B9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91B7-05B4-410B-B67D-CF88E69A96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8278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B23F46-20CC-A237-A3C2-9E78D7524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E3C49A-6B23-9677-20F9-1AA5A2300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681822-76C2-5269-97C3-1ABE4B3AF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C494-F842-4582-99B0-9AFFB92C5419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C80378-A99F-304E-C662-5C5C1DCBB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125E65-8026-5C3D-FEBE-FE7138EF1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91B7-05B4-410B-B67D-CF88E69A96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266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896F2A-512C-528F-E111-EC16FD05E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A27E34-CFEC-B01C-552B-4585BAB17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4C50E0-F2D1-4A48-E6EA-FD67DB86F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C494-F842-4582-99B0-9AFFB92C5419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1003DF-64BB-314E-68DD-31D99734F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C6A727-EB29-C422-0B11-003D128D1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91B7-05B4-410B-B67D-CF88E69A96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041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0203BF-9154-0CA9-035F-B208F3DA2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1F2286-4C51-8810-C4E1-712473491D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0163C58-AA34-84C0-4C3B-9A2A5E335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5A6AEE-9670-888D-294F-24C5A5C4F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C494-F842-4582-99B0-9AFFB92C5419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E5CCB5-692B-E591-F9D6-40A0F561C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7F51DED-7DD0-4FB3-E02E-212AA7092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91B7-05B4-410B-B67D-CF88E69A96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2999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4D94C2-4326-BF3C-A9E4-A361AEA4B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272CBCD-9F50-A0FA-9C32-C0A3CDA0A3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0D0E893-387B-78BE-0616-B948651AC3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23B374C-230B-B4F1-3FC9-8255C0586E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DA1CC29-C629-6E15-D572-F63F79A031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258847B-CA9D-E0C9-ED6F-93A95F816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C494-F842-4582-99B0-9AFFB92C5419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CD50E98-2426-EF9E-9B97-677CF8BF7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E1F04D1-5C16-30FF-7C6A-C2D3E5986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91B7-05B4-410B-B67D-CF88E69A96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4754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8CF27F-5A32-A777-37F5-A34688826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39D920-737D-55BF-652C-15A783C58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C494-F842-4582-99B0-9AFFB92C5419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54F50A1-EBFC-A0C0-55C0-17B05036E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3CB1A42-255F-A7CB-0F34-0E2CE514A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91B7-05B4-410B-B67D-CF88E69A96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899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D6877C7-043D-4168-923B-535316F04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C494-F842-4582-99B0-9AFFB92C5419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D8C65F2-EBAB-CB88-B8FD-305549A2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75FDC64-E223-730D-7F73-C49B6CED3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91B7-05B4-410B-B67D-CF88E69A96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0380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09C10C-C4E2-3227-50F6-15B1EC948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0DAA28-71F7-98D6-61FA-766597931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3C8A21-A693-A764-F1DC-D6D7523D47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FAAF12F-8FA2-FC09-2B88-29FB87DB2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C494-F842-4582-99B0-9AFFB92C5419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C54D38-AEF9-D61E-5871-DD0814D20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6C1D715-20C7-E088-E6D1-30C9A4B86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91B7-05B4-410B-B67D-CF88E69A96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1633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E6E489-6508-4C11-4D48-91F7AB99D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3109FF9-099F-9484-CB10-D11227E3EA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4A2529E-EEE0-C207-6AA6-51976006BF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319D8A7-A6C8-9EB6-BCE5-6B2ACDF4E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C494-F842-4582-99B0-9AFFB92C5419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F449B1B-86E9-89FF-190C-9AEB95936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D90BB8-3D79-CC96-E1FB-2E4B49A38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91B7-05B4-410B-B67D-CF88E69A96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493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C9DA190-E153-C069-D1CB-D2CD6D43E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13D687-E1E9-EB9B-1CEA-028C7B5065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9EABE5-5A4A-B2EA-E27F-A7A2D28A94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4C494-F842-4582-99B0-9AFFB92C5419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10559A-F312-98FE-E7F9-AB857A7456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4991E6-8964-F513-CDE4-F2EDF7D06B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791B7-05B4-410B-B67D-CF88E69A96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5152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FoPSytahV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11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USO LAS MAYÚSCULAS</a:t>
            </a:r>
          </a:p>
          <a:p>
            <a:r>
              <a:rPr lang="es-CL" dirty="0"/>
              <a:t>07-05-2024</a:t>
            </a:r>
          </a:p>
          <a:p>
            <a:r>
              <a:rPr lang="es-CL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1125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69817"/>
            <a:ext cx="10515600" cy="915035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/>
              <a:t>¿Sabes cuando podemos usar mayúscula?</a:t>
            </a:r>
            <a:br>
              <a:rPr lang="es-CL" dirty="0"/>
            </a:br>
            <a:r>
              <a:rPr lang="es-CL" sz="3600" dirty="0"/>
              <a:t>Completa la tabla después de ver el video. </a:t>
            </a:r>
            <a:r>
              <a:rPr lang="es-CL" sz="2000" dirty="0">
                <a:hlinkClick r:id="rId2"/>
              </a:rPr>
              <a:t>https://www.youtube.com/watch?v=jFoPSytahVc</a:t>
            </a:r>
            <a:r>
              <a:rPr lang="es-CL" sz="2000" dirty="0"/>
              <a:t> 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600892" y="1477311"/>
          <a:ext cx="10580914" cy="5125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0914">
                  <a:extLst>
                    <a:ext uri="{9D8B030D-6E8A-4147-A177-3AD203B41FA5}">
                      <a16:colId xmlns:a16="http://schemas.microsoft.com/office/drawing/2014/main" val="42289046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SE USA MAYÚSCULA</a:t>
                      </a:r>
                      <a:r>
                        <a:rPr lang="es-CL" baseline="0" dirty="0"/>
                        <a:t> CUANDO: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3933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3326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733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357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139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8602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9031ED-6F8F-EE82-C0F4-6CA7385B0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249" y="346723"/>
            <a:ext cx="10515600" cy="2228526"/>
          </a:xfrm>
        </p:spPr>
        <p:txBody>
          <a:bodyPr/>
          <a:lstStyle/>
          <a:p>
            <a:r>
              <a:rPr lang="es-CL" dirty="0"/>
              <a:t>Escribe 5 ejemplos para cada una de las reglas de tu cuadro.</a:t>
            </a:r>
          </a:p>
          <a:p>
            <a:endParaRPr lang="es-CL" dirty="0"/>
          </a:p>
          <a:p>
            <a:r>
              <a:rPr lang="es-CL" dirty="0"/>
              <a:t>Escribe una oración con cada palabra que diste como ejemplo.</a:t>
            </a:r>
          </a:p>
        </p:txBody>
      </p:sp>
    </p:spTree>
    <p:extLst>
      <p:ext uri="{BB962C8B-B14F-4D97-AF65-F5344CB8AC3E}">
        <p14:creationId xmlns:p14="http://schemas.microsoft.com/office/powerpoint/2010/main" val="24024753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68</Words>
  <Application>Microsoft Office PowerPoint</Application>
  <PresentationFormat>Panorámica</PresentationFormat>
  <Paragraphs>17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ACTIVIDAD 11</vt:lpstr>
      <vt:lpstr>¿Sabes cuando podemos usar mayúscula? Completa la tabla después de ver el video. https://www.youtube.com/watch?v=jFoPSytahVc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 11</dc:title>
  <dc:creator>Vale Tobar</dc:creator>
  <cp:lastModifiedBy>pablo espinosa perez</cp:lastModifiedBy>
  <cp:revision>1</cp:revision>
  <dcterms:created xsi:type="dcterms:W3CDTF">2024-05-03T22:31:25Z</dcterms:created>
  <dcterms:modified xsi:type="dcterms:W3CDTF">2024-05-06T17:27:22Z</dcterms:modified>
</cp:coreProperties>
</file>