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9ADF6-C105-7852-D39B-E5DCB2515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59C20E-BF71-5B78-B7BD-F1A23022A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657014-6FC8-6C37-A559-5C87C56F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3FE747-3688-8112-D954-59856252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4D8F84-9E06-9F6F-FE88-25AB21693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07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2EEE83-5D34-E366-872A-A7AAD11D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9A8B62-FC48-F831-806E-80321F697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25E4E3-91E5-549B-B2EB-6E1929135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D31510-6355-BB18-E4BE-E4AF2CED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842E91-7CC2-2DE1-2D23-334C5D89D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322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6827EAB-12A8-AF86-0718-46DDAC6F03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3E49BA-9B66-5C87-0C2A-FF5AD75A2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BD9A16-7118-1504-4BA5-22625868E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57DF4B-B423-84D7-C44C-462044FA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B42FC3-F748-E969-8411-BFD255FCB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40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6E34C1-E8F6-5F38-DF9E-07C4F3DFF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DA49B6-67DE-C42E-0224-3480EC529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A10A8B-1600-1469-DD72-32FEA1F2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6CB547-A9B0-7174-4FC3-D96CDD284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6BD4A8-9328-3E36-DEDA-0AB9FAB82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535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152402-032D-01A8-5E49-1AC457910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67CFD3-1BDD-CEC3-96EB-FAC5664BB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C0EF4F-7185-6104-91D4-A71FE5EA0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031C63-008C-AAE2-6E6D-E02747712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9411E5-5E30-F43D-BF13-DC3EE13EF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3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0E86EB-B129-B476-E9D9-E9179F10C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FC49E9-518C-5BB7-CDEB-265BD814F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BB890A-552E-8654-2576-BBE4CF405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AD1482-B53E-23A3-A1B4-C79CE4475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A417BF-C8D3-CAD7-2AE9-384BDF251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A2B30F-3FE1-E1F2-9153-9DEE0385D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889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7ECB5-90A5-8726-C73E-7C711F11F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8D5A1-3E32-D5DC-6676-90F08FAA6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8A941D-9E63-17B6-A312-BF4DB03A3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44850B8-2705-2F0D-49FA-C00363754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3B27D68-9E38-C707-C814-4771612F9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1FFB57-CE5E-D46F-9C5D-69ECFA77A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3388D7B-6263-24F7-F228-12837282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54647B6-8038-72AE-77B6-9794CE8E3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338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8DAE3-A30C-E148-CDA3-E1450C7BD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2DB40D4-C987-024C-D8F9-5D7B66E7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C149257-FA05-E468-E504-FBD81F5C7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698990-2307-6F84-A668-2E592BA0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672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2688AAE-7F15-235C-B184-59A319162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5898E9D-082C-D856-E6D4-A45750B8F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46E364-1740-5EAD-83A4-8D782F8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151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D423C-6FAA-9D50-A389-F199E03F8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DABD61-2118-6B00-A144-E5754D4DA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9D4CD6-159E-3ECA-8251-5EE4D4957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3775EE-1835-4E5B-3DB4-60FACD37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E1A5D3-FFA0-BFE8-A135-F376F276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34E95A-4388-499C-0F78-1D9A7CD29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70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1BAEB-0EB0-8E38-5F24-C367BBC8F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8E884A7-DC48-FE2F-F478-FB788CE5BC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AE3EBC-7976-78BB-FF91-AFDA5D575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EF4155-907C-48E4-6519-E94EE28DE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B36A8A-80B0-5867-B6F0-7471411CC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3C1848-8045-EE6C-ACDF-6E0B87B58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00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2576A1A-06A7-087D-9A48-8A1A11A33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BB3D98-B2AC-D3E8-4E22-AA0E127FF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F0D46E-27CB-5533-6B97-01D734CFD7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1CB4C-0EB9-4791-997F-DEF35AB30F8E}" type="datetimeFigureOut">
              <a:rPr lang="es-CL" smtClean="0"/>
              <a:t>15-05-2024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E857F1-5614-344F-2884-F74B284C2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11567D-8D67-3EF8-7CE3-322B14D4B8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000EA-2102-4858-9217-18A248C89A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46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jpuzuupSP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RECONOZCO LAS DIFERENCIAS ENTRE “AHÍ – HAY – AY”</a:t>
            </a:r>
          </a:p>
          <a:p>
            <a:r>
              <a:rPr lang="es-CL" dirty="0"/>
              <a:t>4° BÁSICA</a:t>
            </a:r>
          </a:p>
          <a:p>
            <a:r>
              <a:rPr lang="es-CL"/>
              <a:t>17-05-2024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005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CL" dirty="0"/>
              <a:t>Escribe 3 oraciones con: hay – ay – ahí.                       (3 de cada una)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Revisaremos las oraciones.</a:t>
            </a:r>
          </a:p>
          <a:p>
            <a:endParaRPr lang="es-CL" dirty="0"/>
          </a:p>
          <a:p>
            <a:r>
              <a:rPr lang="es-CL" dirty="0"/>
              <a:t>Luego veremos un video. </a:t>
            </a:r>
            <a:r>
              <a:rPr lang="es-CL" dirty="0">
                <a:hlinkClick r:id="rId2"/>
              </a:rPr>
              <a:t>https://www.youtube.com/watch?v=7jpuzuupSPs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7173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11</vt:lpstr>
      <vt:lpstr>Escribe 3 oraciones con: hay – ay – ahí.                       (3 de cada una)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11</dc:title>
  <dc:creator>Vale Tobar</dc:creator>
  <cp:lastModifiedBy>pablo espinosa perez</cp:lastModifiedBy>
  <cp:revision>1</cp:revision>
  <dcterms:created xsi:type="dcterms:W3CDTF">2024-05-14T03:44:49Z</dcterms:created>
  <dcterms:modified xsi:type="dcterms:W3CDTF">2024-05-15T18:48:53Z</dcterms:modified>
</cp:coreProperties>
</file>