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0796F-62BA-7FD6-FC21-0E0A2D276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0C3EC5-C6FB-46DB-B37D-FBEB02A5A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684752-E642-EE48-B2D8-56C48802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1BDE4B-F279-5187-17C7-4359FD57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8CF8C1-B5AA-A632-7E1B-B72D93F86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322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32F4A-C539-BEAD-04DB-561486085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5BC604-87CC-ED0E-9962-00ADC0C82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D799E1-DFCF-CDED-65C0-CEEEDE870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5FD05B-DAB6-FA00-ECDB-3AF02003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99C43F-FA14-7646-8504-90626F33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425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7CF373-F343-BAF1-4969-803B998336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4D820A-424A-2104-A174-5471079BE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220BD5-234D-EDCF-FDE6-662FB259E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66B935-38A8-1F8E-58E5-B6F6B1EB0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88BB69-9A7A-2749-639F-C970CAC5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70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8D02D-9703-678F-6AE9-50263E4D0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2E04EA-3390-BAE2-D01A-ED6DA69EA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838927-C3A2-0110-DA48-CD56F4508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B5D8E9-7B1C-35EA-B1E4-FB7F4A3CE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B031D9-AB37-3BDB-E84D-ABBF60CD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3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8C092-8B55-399C-E68E-4045BC47C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BB2FC8-8F37-42DD-919F-C987570FD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C21DB9-984B-7D55-FE8A-EA38896A2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39822A-0499-F3A0-CA4B-391D176EB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690A28-53AF-1B0C-F8A8-92E561987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5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773A6-ADEC-473B-D2A9-63FEFDE08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416AAF-8CAF-C2CF-5241-0DF296839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5D06ED-C654-E7A1-0A89-226BDCD7C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05DB3A-201F-64E5-D6ED-516D9E736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807ECE-7331-CF94-60E8-A1DCD808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B0A6B1-F609-9394-025A-B49AC021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568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EF4DA-68D5-5D10-3983-3B2D17118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0B7B24-8648-1B14-AA9D-CCA344F01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08E788-C6BD-3941-C654-4F526F29F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DFD7F0-F12F-937F-B5D4-B386C2D4C6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ACCE889-AE84-27DD-F605-7FD03DF04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FAC2B46-CB00-D4BF-1D63-21B21C4B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4AC22C4-29C1-1B7E-F432-DD3FF5460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0BE9C9-C7EA-C10C-589A-A39E8006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609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E2340-8551-C06B-2B0F-2EABD58C4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546B40-0BFB-EAD3-E8D6-04157BDAB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B6AB8C-481F-BCDB-5710-CA08CACCC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24DAA26-E06A-BCD4-198E-774DA7E1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191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D857E0D-EC16-2DB5-E6C3-16F53BFD2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52F5D7-FC9F-C19D-8888-193145EAB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F967A5-AE8E-9C49-447D-4BA19EF0E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915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12615-8C3C-2535-ABA5-18F030804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A59966-8635-89AA-2331-A464F1906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0DFA72-40A1-07D0-CD65-B426691EA8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738FC1-AFFA-F558-4428-E1ED80F6F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B50B5B-4BC1-144B-063B-62565484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F29B38-FDA0-E253-6F8C-CE17A701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376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3CC2B2-4BE6-6775-30F4-1413F6BFA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1A4128-1972-673C-163A-724FB3FA4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F087C6-3B2A-9F5F-972F-BEDDBA93A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8EE8CD-C131-631A-F129-E7EB5154E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6C4BFB-AD6E-ED1D-F08A-9A9D6BB6D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98F761-C842-E9CE-F571-3F17D74D2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472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2E1FDB-3279-D60B-A6EA-682C56900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012791-1A87-5C88-9D80-51078A031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437205-6F4F-83D2-7CEA-96C3CC6A93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4A38E-2A8E-403D-8837-922D5D334DA2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B2DA43-1117-DD5D-1F52-8A5D8504AF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D7992B-1488-4CCB-179C-8E00E3752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0B442-522A-474F-BA1B-575093B7EA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781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4Y3puHSJWd8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Reconozco y comprendo un poema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14-05-2024</a:t>
            </a:r>
          </a:p>
        </p:txBody>
      </p:sp>
    </p:spTree>
    <p:extLst>
      <p:ext uri="{BB962C8B-B14F-4D97-AF65-F5344CB8AC3E}">
        <p14:creationId xmlns:p14="http://schemas.microsoft.com/office/powerpoint/2010/main" val="307624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¿Recuerdas qué es un poema?</a:t>
            </a:r>
            <a:br>
              <a:rPr lang="es-CL" dirty="0"/>
            </a:br>
            <a:r>
              <a:rPr lang="es-CL" dirty="0"/>
              <a:t>¿Cuál es su propósito?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Contestemos juntos…</a:t>
            </a:r>
          </a:p>
          <a:p>
            <a:endParaRPr lang="es-CL" dirty="0"/>
          </a:p>
          <a:p>
            <a:pPr marL="0" indent="0">
              <a:lnSpc>
                <a:spcPct val="150000"/>
              </a:lnSpc>
              <a:buNone/>
            </a:pPr>
            <a:r>
              <a:rPr lang="es-CL" dirty="0"/>
              <a:t>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99266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939450" cy="862149"/>
          </a:xfrm>
        </p:spPr>
        <p:txBody>
          <a:bodyPr>
            <a:normAutofit/>
          </a:bodyPr>
          <a:lstStyle/>
          <a:p>
            <a:r>
              <a:rPr lang="es-CL" dirty="0"/>
              <a:t>Veamos este video de un poema: </a:t>
            </a:r>
            <a:r>
              <a:rPr lang="es-CL" sz="1600" dirty="0">
                <a:hlinkClick r:id="rId2"/>
              </a:rPr>
              <a:t>https://www.youtube.com/watch?v=4Y3puHSJWd8</a:t>
            </a:r>
            <a:r>
              <a:rPr lang="es-CL" sz="1600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11076" t="32733" r="43117" b="10831"/>
          <a:stretch/>
        </p:blipFill>
        <p:spPr>
          <a:xfrm>
            <a:off x="1247502" y="692332"/>
            <a:ext cx="9966960" cy="616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5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s-CL" dirty="0"/>
              <a:t>Contesta: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549275"/>
            <a:ext cx="12070080" cy="5250634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1.- ¿Qué te pareció el poema?</a:t>
            </a:r>
          </a:p>
          <a:p>
            <a:pPr marL="0" indent="0">
              <a:buNone/>
            </a:pPr>
            <a:r>
              <a:rPr lang="es-MX" dirty="0"/>
              <a:t>2.- ¿De qué se trata el poema?</a:t>
            </a:r>
          </a:p>
          <a:p>
            <a:pPr marL="0" indent="0">
              <a:buNone/>
            </a:pPr>
            <a:r>
              <a:rPr lang="es-MX" dirty="0"/>
              <a:t>3.- ¿Qué promesas hace el niño a su madre? Nombra 3.</a:t>
            </a:r>
          </a:p>
          <a:p>
            <a:pPr marL="0" indent="0">
              <a:buNone/>
            </a:pPr>
            <a:r>
              <a:rPr lang="es-MX" dirty="0"/>
              <a:t>4.- </a:t>
            </a:r>
            <a:endParaRPr lang="es-CL" dirty="0"/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FFC61A6-AA6F-8B64-5271-5B015E11E1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41" t="38429" r="26087" b="26559"/>
          <a:stretch/>
        </p:blipFill>
        <p:spPr>
          <a:xfrm>
            <a:off x="0" y="2129247"/>
            <a:ext cx="12192000" cy="4585062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0" y="2129247"/>
            <a:ext cx="5225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0" y="3396661"/>
            <a:ext cx="4615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-30480" y="5338244"/>
            <a:ext cx="5225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381247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93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ACTIVIDAD 12</vt:lpstr>
      <vt:lpstr>¿Recuerdas qué es un poema? ¿Cuál es su propósito?</vt:lpstr>
      <vt:lpstr>Veamos este video de un poema: https://www.youtube.com/watch?v=4Y3puHSJWd8 </vt:lpstr>
      <vt:lpstr>Contesta: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12</dc:title>
  <dc:creator>Vale Tobar</dc:creator>
  <cp:lastModifiedBy>pablo espinosa perez</cp:lastModifiedBy>
  <cp:revision>1</cp:revision>
  <dcterms:created xsi:type="dcterms:W3CDTF">2024-05-14T02:53:04Z</dcterms:created>
  <dcterms:modified xsi:type="dcterms:W3CDTF">2024-05-15T18:07:38Z</dcterms:modified>
</cp:coreProperties>
</file>