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ECF22-627F-E08D-7FC3-5F098FE5A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452769-4258-DB1C-2D5C-A5ABF1DA4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BF65C7-2B81-BB84-4E95-BF1A271DD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ABA6B9-5B5B-6587-FFAA-AC8B3822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EA9D24-1744-C0AC-8D10-A7248D294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859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B9162-FC3B-CDDA-CF14-1DF696F86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C4100E-503F-B5AB-D567-7905F5713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E8EBE9-302F-BCFC-8D6F-678714684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FCAA17-CBDF-A5BB-EBC2-52B88FC8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B626D0-23D6-5863-77EC-377A3F023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069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3BC596-4EB5-9254-3144-733C348937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E37C21-BC4C-EA78-BD7C-940ED0E4C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D7A4-13E5-C56B-C473-B0A21FDB4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67A7C2-BE00-63A2-2EDF-33E4A5B31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C92E74-2B24-1967-767E-0825E00D7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15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896436-F14A-4409-B791-B5218288C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7A9A82-5495-CEC1-6EA3-9BE59CD70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280472-16BA-5E0D-29C3-B15A0C028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24D46C-CB11-3B80-57C3-D7E70410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F96F77-1463-F9A3-1507-134CD29A3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590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EEC76-6618-A021-188D-D190E01C2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E2EC72-4828-722E-960D-71EDCCA8C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ADE837-9C17-DBBD-42A3-A72459F44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55E7AC-67C9-4A83-DD90-700886C59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F1BAC8-E4E7-A845-5566-7DECFD54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01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1B228-B51F-50CA-E29D-827E322CD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A24A5-E91A-CCBE-7306-5CD8020E3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2CD557-FA5F-FEE1-BD7B-CB71527C4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BB08E2-7A1B-146A-CA83-C25A9E1D8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8745E9-559D-6403-218E-378DE5C72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F3A711-B909-6889-5EC1-D1A9CE549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7829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B8C065-4FBC-A700-7EDF-7C5390344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4F6216-3BCC-361C-BEAE-5DD3B31CA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44039F-02F4-A39C-1CA7-459E5A0F1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C2E38CD-6494-86C5-E32C-2412579869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B3A49D8-727B-70E9-67F6-AD486B0AAA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042E55-FE7B-D408-2AE0-A01CDBFDE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D2AE0F-70E8-3DCA-6AD1-258D984F5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C5A3ED8-A409-33E7-E8FB-AEC16859F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69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1910A-4874-8552-A321-2800A4FBB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B47641-3016-4895-936E-B9578266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A7F04D-321F-2C8B-12FB-965A1039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65618B-0EAA-C2E4-100B-FAA598864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60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15812C6-DA43-CECA-17EA-D423A4CF9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409735B-21EA-69F9-DEB5-135C361BB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A7E93D-EBBE-63A8-8E71-066F282F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74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052E96-EE1C-B75E-D283-B2E4C657D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6D6533-7E05-03EE-A2FB-F33642574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09B161-C5C3-C859-08D5-D6C4AF57F1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E19E39-8764-935C-2DB8-19B43109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E6396B-2FA3-1D8B-BBC4-C4F60907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888DC4-21BD-5299-7F83-00E2DA34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63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2CAC3-CDCE-EA1B-CED9-FB4124C22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2E144B2-2C9F-8117-B66E-E9C70ECF83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2C7248-0D0B-DA25-8D3A-56DCBAA35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A51DB5-A915-6FAB-B423-7F08EB169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A3216A-8572-9570-B655-4F4E2003E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744B09-50A9-4038-5F60-9E7B5E9C7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7472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5878F59-F8FB-04CB-B40E-685C31D81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5F16A3-AD18-2025-F5FE-78E4AD687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47428C-9470-F715-E841-0EF39AC0C6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82B6-0D32-45FA-BFF3-53CF4DAE9F0C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0D0A98-718F-56DB-85C4-9A7D5A3D1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993C8F-96ED-0B56-9F47-5D4DD23E5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D8324-495E-4F8D-A5CF-CD550F6E65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941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Wt8TZ0OQI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ACTIVIDAD 13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L" sz="3200" dirty="0"/>
              <a:t>ACENTUACIÓN DE PALABRAS </a:t>
            </a:r>
          </a:p>
          <a:p>
            <a:r>
              <a:rPr lang="es-CL" sz="3200" dirty="0"/>
              <a:t>Reconozco las palabras graves</a:t>
            </a:r>
          </a:p>
          <a:p>
            <a:r>
              <a:rPr lang="es-CL" sz="3200"/>
              <a:t>22-05-2024</a:t>
            </a:r>
            <a:endParaRPr lang="es-CL" sz="3200" dirty="0"/>
          </a:p>
          <a:p>
            <a:endParaRPr lang="es-CL" sz="3200" dirty="0"/>
          </a:p>
          <a:p>
            <a:endParaRPr lang="es-CL" sz="3200" dirty="0"/>
          </a:p>
          <a:p>
            <a:r>
              <a:rPr lang="es-CL" sz="3200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295752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54" y="52251"/>
            <a:ext cx="11834949" cy="1645920"/>
          </a:xfrm>
        </p:spPr>
        <p:txBody>
          <a:bodyPr>
            <a:normAutofit fontScale="90000"/>
          </a:bodyPr>
          <a:lstStyle/>
          <a:p>
            <a:r>
              <a:rPr lang="es-CL" dirty="0"/>
              <a:t>Copia en tu cuaderno, luego de ver el video sobre la acentuación de palabras.  Escribe cuándo una palabra es grave. </a:t>
            </a:r>
            <a:r>
              <a:rPr lang="es-CL" sz="1600" dirty="0">
                <a:hlinkClick r:id="rId2"/>
              </a:rPr>
              <a:t>https</a:t>
            </a:r>
            <a:r>
              <a:rPr lang="es-CL" sz="1600">
                <a:hlinkClick r:id="rId2"/>
              </a:rPr>
              <a:t>://www.youtube.com/watch?v=oWt8TZ0OQIk</a:t>
            </a:r>
            <a:r>
              <a:rPr lang="es-CL" sz="1600"/>
              <a:t> </a:t>
            </a:r>
            <a:endParaRPr lang="es-CL" sz="16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992779" y="1777757"/>
          <a:ext cx="10515597" cy="4754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19576649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878955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202196211"/>
                    </a:ext>
                  </a:extLst>
                </a:gridCol>
              </a:tblGrid>
              <a:tr h="822356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AGUDAS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GRAVES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ESDRÚJULAS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244174"/>
                  </a:ext>
                </a:extLst>
              </a:tr>
              <a:tr h="822356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772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9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9823" y="493213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Busca en tu libro un texto el cuento “La Caperucita” de la página 64 y extrae de él a lo menos 20 palabras graves y escríbelas en tu cuaderno.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Luego sepáralas en sílabas y  marca la sílaba tónica (donde marco más la voz)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Escoge 5 de las palabras escritas y crea oraciones con cada una de ellas.</a:t>
            </a:r>
          </a:p>
        </p:txBody>
      </p:sp>
    </p:spTree>
    <p:extLst>
      <p:ext uri="{BB962C8B-B14F-4D97-AF65-F5344CB8AC3E}">
        <p14:creationId xmlns:p14="http://schemas.microsoft.com/office/powerpoint/2010/main" val="3793153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Panorámica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ACTIVIDAD 13</vt:lpstr>
      <vt:lpstr>Copia en tu cuaderno, luego de ver el video sobre la acentuación de palabras.  Escribe cuándo una palabra es grave. https://www.youtube.com/watch?v=oWt8TZ0OQIk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13</dc:title>
  <dc:creator>Vale Tobar</dc:creator>
  <cp:lastModifiedBy>pablo espinosa perez</cp:lastModifiedBy>
  <cp:revision>1</cp:revision>
  <dcterms:created xsi:type="dcterms:W3CDTF">2024-05-22T14:03:46Z</dcterms:created>
  <dcterms:modified xsi:type="dcterms:W3CDTF">2024-05-23T15:12:04Z</dcterms:modified>
</cp:coreProperties>
</file>