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A7A055-F1F5-F4E2-7CAC-ABE2D9A63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E8FFF4-C92D-D72B-0007-C43E57A84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2E00E-2EC6-A21C-7926-438657D21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851D-5D72-4D76-98A9-75E7A38A5581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3C92CD-2095-70F2-954F-5CD16902D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44A37D-F45D-1DCB-9D5E-58A7FB5DD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AB2E-CCAD-4D52-884C-25A162ADA1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532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65ACFA-8E6D-1630-B9F1-C30367A89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E7CF5C-D930-BC80-D337-E58C5F2F6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C889B1-B981-FF94-BA0A-B59006F9F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851D-5D72-4D76-98A9-75E7A38A5581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57DF14-D05E-B9E1-1946-693BB818A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7AEEA7-D317-1924-4D77-A0E8213A4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AB2E-CCAD-4D52-884C-25A162ADA1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835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F291078-0AC4-C96D-AECA-68A32031D5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A9E84A-71BE-36F3-7B73-A11D1DD69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887657-D5F9-83C5-D796-7EBF2788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851D-5D72-4D76-98A9-75E7A38A5581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F9DB02-DDF9-C239-115A-9D183F51D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C3B9AC-9156-CC9B-8B7D-7613C7BA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AB2E-CCAD-4D52-884C-25A162ADA1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929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A54CE-D26F-6081-FFCB-0200CAD22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8BE200-D883-85FB-D2CB-7B137100D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34658D-1EB3-0CA5-AB81-A5B343BD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851D-5D72-4D76-98A9-75E7A38A5581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47FD92-4847-183F-04C1-4FCC72442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F32ECB-9280-2725-7525-3DD7828F7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AB2E-CCAD-4D52-884C-25A162ADA1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276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8F8E38-135D-8045-4778-31F397089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B6C451-529B-FD2A-3B2C-A2610A884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61AD90-20C0-2F7A-9519-B25CEC1E2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851D-5D72-4D76-98A9-75E7A38A5581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BBAC5B-1B21-7DBB-02FB-67371646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02382E-AC71-FA50-3EF4-7CF522D45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AB2E-CCAD-4D52-884C-25A162ADA1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130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896115-1723-E57E-ECB5-993E3B2C8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FA4F06-2CCE-B4B0-A769-281D23B86A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F99CA9-D313-380B-0056-D89545C15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7AD471-AFE6-AEFA-3B0A-26A6DFD99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851D-5D72-4D76-98A9-75E7A38A5581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59C965-92B0-911B-5306-D5E38CDB7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692A5F-4A94-5ABE-830A-15833538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AB2E-CCAD-4D52-884C-25A162ADA1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4837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9A800-50F9-5255-0901-F47EE6EC2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233F5C-5ED8-C006-FDDB-BFAF8FCBF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F0A4B6D-A1CE-02A4-FAC4-241A21E4A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CF0C3B-7277-CC99-14D9-445ACBF14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B2FEE2C-201F-8726-0BD6-79F3C71CA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77C277F-4704-D74C-F58A-F31E8B5C5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851D-5D72-4D76-98A9-75E7A38A5581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E75BAE1-0939-3A50-A1CA-23C914DD8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55D69A3-5B14-677F-6689-9F9DD1B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AB2E-CCAD-4D52-884C-25A162ADA1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60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18D28C-AB22-56A3-86F0-8E3DDD6E6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FFC2413-3324-319E-0613-6563F8E15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851D-5D72-4D76-98A9-75E7A38A5581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FCA14F-9640-2796-7451-CF6291064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22AC186-56FF-BFC3-13CD-5DB937A4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AB2E-CCAD-4D52-884C-25A162ADA1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839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BC86414-A02D-CCF8-1B69-722592BC9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851D-5D72-4D76-98A9-75E7A38A5581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4B6DAB-8B0D-3640-C45D-896943463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42DFAB-1F0A-5824-95C2-B5008D40F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AB2E-CCAD-4D52-884C-25A162ADA1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426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DF563C-14DA-D988-03A9-5EA0A3C3B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EF7B67-96C0-9E65-0073-74BF198EE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43D322-5F6C-AC60-23DB-ECAC26822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D2EEDE-495D-DEB1-47AF-240918A3E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851D-5D72-4D76-98A9-75E7A38A5581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D71BE5-3C95-EEC0-DCBF-4624AA604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318D28-7D8C-FFBC-38E9-A582C17F0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AB2E-CCAD-4D52-884C-25A162ADA1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140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D2A0FE-6ED0-167E-1E95-AF3FD1224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41489B4-42CA-AB65-63B3-DB3C118AAB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AA406E-5772-6EEC-98DD-F2AC84E1D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ED48AF-B155-91C8-643F-68B0B8ED1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7851D-5D72-4D76-98A9-75E7A38A5581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F47A79-75DE-40B9-565A-7E3CE0EFF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3612CC-9CAD-55C7-3BBC-DBFC44A6E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AB2E-CCAD-4D52-884C-25A162ADA1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547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EE66F1C-3A4C-FD91-0DC2-93D1ABAC1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257B3D-B950-83BB-99F8-C4C618C63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C7AEA4-02A1-D676-F813-A0C5E7C9CF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7851D-5D72-4D76-98A9-75E7A38A5581}" type="datetimeFigureOut">
              <a:rPr lang="es-CL" smtClean="0"/>
              <a:t>23-05-2024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90FBE3-E120-A308-8C98-BA01E7E76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C1BDB5-4688-C957-8A7E-B34865D0D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5AB2E-CCAD-4D52-884C-25A162ADA1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843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A4l42sUcy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ACTIVIDAD 14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L" sz="3200" dirty="0"/>
              <a:t>ACENTUACIÓN DE PALABRAS </a:t>
            </a:r>
          </a:p>
          <a:p>
            <a:r>
              <a:rPr lang="es-CL" sz="3200" dirty="0"/>
              <a:t>Reconozco las palabras esdrújulas</a:t>
            </a:r>
          </a:p>
          <a:p>
            <a:r>
              <a:rPr lang="es-CL" sz="3200" dirty="0"/>
              <a:t>23-05-2024</a:t>
            </a:r>
          </a:p>
          <a:p>
            <a:endParaRPr lang="es-CL" sz="3200" dirty="0"/>
          </a:p>
          <a:p>
            <a:endParaRPr lang="es-CL" sz="3200" dirty="0"/>
          </a:p>
          <a:p>
            <a:r>
              <a:rPr lang="es-CL" sz="3200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419918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54" y="52251"/>
            <a:ext cx="11834949" cy="1645920"/>
          </a:xfrm>
        </p:spPr>
        <p:txBody>
          <a:bodyPr>
            <a:normAutofit fontScale="90000"/>
          </a:bodyPr>
          <a:lstStyle/>
          <a:p>
            <a:r>
              <a:rPr lang="es-CL" dirty="0"/>
              <a:t>Copia en tu cuaderno, luego de ver el video sobre la acentuación de palabras.  Escribe cuándo una palabra es esdrújula. </a:t>
            </a:r>
            <a:r>
              <a:rPr lang="es-CL" sz="1800" dirty="0">
                <a:hlinkClick r:id="rId2"/>
              </a:rPr>
              <a:t>https://www.youtube.com/watch?v=8A4l42sUcyM</a:t>
            </a:r>
            <a:r>
              <a:rPr lang="es-CL" sz="1800" dirty="0"/>
              <a:t> 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992779" y="1777757"/>
          <a:ext cx="10515597" cy="4754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19576649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5878955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202196211"/>
                    </a:ext>
                  </a:extLst>
                </a:gridCol>
              </a:tblGrid>
              <a:tr h="822356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AGUDAS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GRAVES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ESDRÚJULAS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244174"/>
                  </a:ext>
                </a:extLst>
              </a:tr>
              <a:tr h="822356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772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536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9823" y="493213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Busca en tu libro un texto el cuento “La Caperucítala” de la página 64 y extrae de él a lo menos 7 palabras esdrújulas  y escríbelas en tu cuaderno.</a:t>
            </a:r>
          </a:p>
          <a:p>
            <a:pPr marL="0" indent="0">
              <a:buNone/>
            </a:pP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Luego sepáralas en sílabas y  marca la sílaba tónica (donde marco más la voz)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Crea oraciones con cada una de ellas.</a:t>
            </a:r>
          </a:p>
        </p:txBody>
      </p:sp>
    </p:spTree>
    <p:extLst>
      <p:ext uri="{BB962C8B-B14F-4D97-AF65-F5344CB8AC3E}">
        <p14:creationId xmlns:p14="http://schemas.microsoft.com/office/powerpoint/2010/main" val="195042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Panorámica</PresentationFormat>
  <Paragraphs>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ACTIVIDAD 14</vt:lpstr>
      <vt:lpstr>Copia en tu cuaderno, luego de ver el video sobre la acentuación de palabras.  Escribe cuándo una palabra es esdrújula. https://www.youtube.com/watch?v=8A4l42sUcyM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14</dc:title>
  <dc:creator>Vale Tobar</dc:creator>
  <cp:lastModifiedBy>pablo espinosa perez</cp:lastModifiedBy>
  <cp:revision>1</cp:revision>
  <dcterms:created xsi:type="dcterms:W3CDTF">2024-05-22T22:47:16Z</dcterms:created>
  <dcterms:modified xsi:type="dcterms:W3CDTF">2024-05-23T15:12:24Z</dcterms:modified>
</cp:coreProperties>
</file>