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46AFFB-5A77-3A55-CC69-0EC1D1AA9C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19E794-0C0F-DD17-0C7B-9CED046C85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DCBB1A-CBA3-17E4-4011-01D2F7449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2967-C0EA-4B44-B4D3-1A66B7A731F2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8CB95A-039D-4305-2733-42712A141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12E102-B9D2-938F-F452-9A10FE137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5B070-C7BD-4150-BF77-05FA5B35C6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146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A46AC2-9AC3-C074-CDA5-CF6D6C4A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6C8BB4C-4DE7-634F-A61C-FA1442C491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C4DEAE-9E71-59E3-EF9F-7BCD3B4D1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2967-C0EA-4B44-B4D3-1A66B7A731F2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9BB76E-CBAD-2D2E-DF40-69B25B0A2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CF234B-AAC8-08CF-DD86-A2395E97D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5B070-C7BD-4150-BF77-05FA5B35C6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4208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167BE81-6D4E-649A-8F77-2C3C47C539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5A185F4-F74F-F01B-D265-98219BDC0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70B7D5-7731-FC4A-F8FF-949605FCD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2967-C0EA-4B44-B4D3-1A66B7A731F2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994678-853E-C3AB-DF67-2C9EBCC1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59107F-2DCE-FB14-E9BB-72FC3B048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5B070-C7BD-4150-BF77-05FA5B35C6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078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4AEEEE-31BD-2862-C42B-E5B8634CA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F32469-BC60-A8FD-EB01-E438A9C1A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FD05F2-A5DA-39C1-3CA0-EE4FA74BE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2967-C0EA-4B44-B4D3-1A66B7A731F2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6511BB-77A4-6685-64B5-182CE9F4F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B3FD1D-B276-4A1C-325B-1B29DFDAE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5B070-C7BD-4150-BF77-05FA5B35C6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411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28ED00-D06C-C21E-CFC2-97A4C4AF8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209122C-0DD9-EDCA-BFCF-AF3331A57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41E0B-6037-5E99-40F2-B58015F5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2967-C0EA-4B44-B4D3-1A66B7A731F2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ABBCEA-AA05-AC42-1D93-49CF12527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B3AD39-E14E-09FD-1893-378FF703F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5B070-C7BD-4150-BF77-05FA5B35C6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916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202EF0-8967-1392-7128-E82B76C63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40D61F-BFEE-35F6-8BDD-EC8069666F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DC7C56C-FA21-A956-181B-C9E84CB85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C59542-C6BC-47D0-EB5B-3CC947D42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2967-C0EA-4B44-B4D3-1A66B7A731F2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DF0C7F-8321-EB23-8DFE-AB44F9A62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A6DD16-ACFD-C9E3-6103-FB782D2D8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5B070-C7BD-4150-BF77-05FA5B35C6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8248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1939C-0E6F-8512-F5CA-B63594F8E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CBB905-3CB4-1B56-2E7F-D3CFF8AB1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C2E379-0BF4-FFC4-6BDA-148A524AC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FA1331B-6059-4295-02FB-993E9F99FA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D9BAD60-5AB5-B077-C4F3-D296D66398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03E4D97-4EB8-6122-7180-9A6CA56F7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2967-C0EA-4B44-B4D3-1A66B7A731F2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6CBC6B5-1A08-1508-9971-8A63FBF32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0B1E3B9-3870-9E9D-8188-E7BE15725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5B070-C7BD-4150-BF77-05FA5B35C6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2241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BD69EE-F8F1-F699-B904-ADF6FC96B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E5F5694-D7F7-FEE2-4367-E66420D1E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2967-C0EA-4B44-B4D3-1A66B7A731F2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B6B201B-9AB4-0DAB-61E9-A1C7F2D50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FE4E843-6A01-FE06-AF01-665322A19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5B070-C7BD-4150-BF77-05FA5B35C6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628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B78A010-8969-B575-0000-8C07088A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2967-C0EA-4B44-B4D3-1A66B7A731F2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7D83AED-703C-AE84-6485-36578B127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4548463-EA07-CA04-12C8-BEA3A8554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5B070-C7BD-4150-BF77-05FA5B35C6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3696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9BEEDC-D1D3-87E6-7A51-AB920A26F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1CDBEC-32B8-83B9-570A-73295BCDE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7EB30BE-C9BF-1276-9845-8EA36A64F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7E58BE-2BD1-7F51-0265-154D9C4D0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2967-C0EA-4B44-B4D3-1A66B7A731F2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7DC0C7-FB7C-DC48-2F43-5B2CF84FD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A4AE01-DF82-0F37-91A1-58C3A2C7C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5B070-C7BD-4150-BF77-05FA5B35C6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8721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C25928-EBBB-F3FC-2F5A-C6184511F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1A3EC85-A314-00DC-076F-505EE78F1B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423500-3E7B-15EB-6FE1-81A4D40564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15A629-54DE-40CE-6FCA-6F7EC2671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2967-C0EA-4B44-B4D3-1A66B7A731F2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6DAB56C-B84A-BEDC-204A-EA7619F1F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EB7EA1-8C10-B98B-13D2-259E45031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5B070-C7BD-4150-BF77-05FA5B35C6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312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AED7843-EAAF-BCFD-9EA7-52B2A3F08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3E5E73-A05A-FD30-A4CE-FFEAFA5C2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FBD0CD-43DC-2615-4A0E-27E00D6D46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82967-C0EA-4B44-B4D3-1A66B7A731F2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A6F82B-071D-F204-6FF3-A80CBE81CD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C9DCE7-2E9B-9ADF-B861-9559198450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5B070-C7BD-4150-BF77-05FA5B35C6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431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pgIPyQBPv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6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Conozco los artículos y su función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24-04-2024</a:t>
            </a:r>
          </a:p>
        </p:txBody>
      </p:sp>
    </p:spTree>
    <p:extLst>
      <p:ext uri="{BB962C8B-B14F-4D97-AF65-F5344CB8AC3E}">
        <p14:creationId xmlns:p14="http://schemas.microsoft.com/office/powerpoint/2010/main" val="81057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" y="287384"/>
            <a:ext cx="12192000" cy="1097280"/>
          </a:xfrm>
        </p:spPr>
        <p:txBody>
          <a:bodyPr>
            <a:normAutofit fontScale="90000"/>
          </a:bodyPr>
          <a:lstStyle/>
          <a:p>
            <a:r>
              <a:rPr lang="es-CL" dirty="0"/>
              <a:t>Observa estas palabras…  el – la - los – las - un – una  -  unos – unas 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1182" y="1384664"/>
            <a:ext cx="11980818" cy="5473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4000" dirty="0"/>
              <a:t>Escribe antes de cada palabra una de estas anteriores.</a:t>
            </a:r>
          </a:p>
          <a:p>
            <a:pPr marL="0" indent="0">
              <a:buNone/>
            </a:pPr>
            <a:r>
              <a:rPr lang="es-CL" sz="4000" dirty="0"/>
              <a:t>____ planeta                                   ____ casas</a:t>
            </a:r>
          </a:p>
          <a:p>
            <a:pPr marL="0" indent="0">
              <a:buNone/>
            </a:pPr>
            <a:endParaRPr lang="es-CL" sz="4000" dirty="0"/>
          </a:p>
          <a:p>
            <a:pPr marL="0" indent="0">
              <a:buNone/>
            </a:pPr>
            <a:r>
              <a:rPr lang="es-CL" sz="4000" dirty="0"/>
              <a:t>____ carretera                                ____ feria</a:t>
            </a:r>
          </a:p>
          <a:p>
            <a:pPr marL="0" indent="0">
              <a:buNone/>
            </a:pPr>
            <a:endParaRPr lang="es-CL" sz="4000" dirty="0"/>
          </a:p>
          <a:p>
            <a:pPr marL="0" indent="0">
              <a:buNone/>
            </a:pPr>
            <a:r>
              <a:rPr lang="es-CL" sz="4000" dirty="0"/>
              <a:t>____ animales                                ____ libros</a:t>
            </a:r>
          </a:p>
        </p:txBody>
      </p:sp>
    </p:spTree>
    <p:extLst>
      <p:ext uri="{BB962C8B-B14F-4D97-AF65-F5344CB8AC3E}">
        <p14:creationId xmlns:p14="http://schemas.microsoft.com/office/powerpoint/2010/main" val="124564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 l="25135" t="16875" r="25972" b="21161"/>
          <a:stretch/>
        </p:blipFill>
        <p:spPr>
          <a:xfrm>
            <a:off x="785948" y="153487"/>
            <a:ext cx="10620104" cy="660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511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 l="25335" t="20982" r="26674" b="18482"/>
          <a:stretch/>
        </p:blipFill>
        <p:spPr>
          <a:xfrm>
            <a:off x="799645" y="0"/>
            <a:ext cx="10558166" cy="668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417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¿Qué son los artículos?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Veamos el siguiente video  </a:t>
            </a:r>
            <a:r>
              <a:rPr lang="es-CL" dirty="0">
                <a:hlinkClick r:id="rId2"/>
              </a:rPr>
              <a:t>https://www.youtube.com/watch?v=9pgIPyQBPv4</a:t>
            </a:r>
            <a:r>
              <a:rPr lang="es-CL" dirty="0"/>
              <a:t> 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AHORA RESPONDAMOS…</a:t>
            </a:r>
          </a:p>
        </p:txBody>
      </p:sp>
    </p:spTree>
    <p:extLst>
      <p:ext uri="{BB962C8B-B14F-4D97-AF65-F5344CB8AC3E}">
        <p14:creationId xmlns:p14="http://schemas.microsoft.com/office/powerpoint/2010/main" val="5177840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Panorámica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ACTIVIDAD 6</vt:lpstr>
      <vt:lpstr>Observa estas palabras…  el – la - los – las - un – una  -  unos – unas  </vt:lpstr>
      <vt:lpstr>Presentación de PowerPoint</vt:lpstr>
      <vt:lpstr>Presentación de PowerPoint</vt:lpstr>
      <vt:lpstr>¿Qué son los artículos?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6</dc:title>
  <dc:creator>Vale Tobar</dc:creator>
  <cp:lastModifiedBy>pablo espinosa perez</cp:lastModifiedBy>
  <cp:revision>1</cp:revision>
  <dcterms:created xsi:type="dcterms:W3CDTF">2024-04-23T20:34:10Z</dcterms:created>
  <dcterms:modified xsi:type="dcterms:W3CDTF">2024-04-25T15:58:04Z</dcterms:modified>
</cp:coreProperties>
</file>